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B7751-745E-4B54-89D4-42501B664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95D5B-FD69-43C1-BC1E-539252BAB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C309D-ECA1-4042-81C4-89DF53523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8B7F8-FB97-4F30-99D1-18B59395C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705AE9-9766-4395-98B1-EAF757CC6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9D036A-F734-4510-8634-2B8C13B6E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36461E-41C5-4078-9D78-F2B968AA5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97DC4-0A64-43B2-9403-6EC62F56E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33228-7126-41F0-8BF3-539780BFD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744C3-1B08-499D-B0FE-4312A37AB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DDCD3-9D48-4758-84D1-87D47D2CA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6302111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《轮虫的培养》ppt课件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轮虫简介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轮虫的培养条件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轮虫的培养技术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轮虫培养的应用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轮虫培养的挑战与前景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轮虫简介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轮虫的形态特征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轮虫是一种微小的生物，通常只有几毫米长。它们的身体由头、躯干和尾部组成，头部分化出嘴和触须，躯干则由一系列的体节组成。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轮虫的体节上通常长有一对或两对纤细的腿，这些腿可以帮助它们在水中游泳或爬行。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轮虫的体型多样，有的呈椭圆形，有的呈圆柱形，还有的呈纺锤形。它们的颜色也各不相同，有红色、黄色、绿色等。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不同种类的轮虫在形态、生态习性等方面都有所不同，但它们都具有一些共同的生物学特征。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轮虫属于动物界中的轮虫门，是其中最大的一个类群。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轮虫门下分为多个纲和目，常见的有旋轮虫、猪吻轮虫、水轮虫等。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轮虫的生物分类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轮虫广泛分布于淡水、咸水、沼泽、池塘等水域中，是水生生态系统中的重要组成部分。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轮虫以藻类、细菌、有机颗粒等为食，通过滤食的方式获取营养。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轮虫的生长和繁殖速度较快，适应性强，能够在各种环境条件下生存。它们通常以群体形式出现，形成一种特殊的生态关系。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76" b="777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轮虫的生态习性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轮虫的培养条件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轮虫以水生藻类为食，因此培养基中应含有适量的水生藻类，如小球藻、栅列藻等。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水生藻类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培养基中添加适量的有机物，如酵母提取物、蛋白胨等，有助于提高轮虫的生长速度和繁殖率。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培养基中还需添加适量的矿物质和微量元素，如钙、磷、铁等，以满足轮虫生长所需的矿物质和微量元素。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矿物质和微量元素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培养基的成分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培养温度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轮虫在不同温度下的生长和繁殖情况不同，一般来说，适宜的温度范围为18-25℃，但具体的最适温度还需根据不同的轮虫种类而定。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光照对轮虫的繁殖和生长具有重要影响。在适宜的光照条件下，轮虫能够更好地进行光合作用，获得所需的能量和营养物质。同时，光照还能够调节轮虫的生物钟和内分泌系统，影响其生长和繁殖。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培养温度与光照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pH值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培养液的pH值对轮虫的生长和繁殖具有重要影响。一般来说，适宜的pH值范围为6.5-8.5，但具体的最适pH值还需根据不同的轮虫种类而定。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溶氧量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轮虫需要充足的溶氧量才能正常生长和繁殖。在适宜的溶氧量下，轮虫能够更好地进行呼吸作用，获得所需的能量和营养物质。同时，充足的溶氧量还能够促进轮虫的新陈代谢和免疫系统的正常运作。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培养液的pH值与溶氧量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轮虫的培养技术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https://d.book118.com/478063021112006024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2024-08-31T23:43:54.082</cp:lastPrinted>
  <dcterms:created xsi:type="dcterms:W3CDTF">2024-08-31T15:43:54Z</dcterms:created>
  <dcterms:modified xsi:type="dcterms:W3CDTF">2024-08-31T15:43:56Z</dcterms:modified>
</cp:coreProperties>
</file>