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A909C-42F0-45FE-9387-EC1AB8FBC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0B065-F2C2-4E61-B95F-A541E7F9C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48F0E-12E6-46C8-988A-6017D7876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9974C-BAC8-4F7D-B958-B4223E712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F12979-65B8-42BE-9283-BF7D0CC00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B035E1-0349-4CCE-AD90-51490DAED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520DBE-86B6-4A27-960A-A25F04C8F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80217-923D-4C8E-8A41-C304387BA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5B6B1-5384-4821-A732-C7A91AAAE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F293F-6CBC-4DD1-BACB-810B055DE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22637-CCD9-47CB-8E4F-FE12A7EAA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63101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华为UC统一通信HCNA认证IHUCAeSpace统一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华为UC统一通信解决方案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IHUCAeSpace平台介绍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认证考试内容与要求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备考策略与建议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HCNA认证简介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HCNA（Huawei Certified Network Associate）是华为认证体系中的初级认证，主要面向网络基础知识和技能的验证。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通过HCNA认证，可以验证考生对华为网络设备和技术的基本掌握程度，为进一步学习华为网络技术打下基础。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87" b="128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IHUCAeSpace统一认证意义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IHUCAeSpace是华为推出的统一认证平台，实现了多厂商、多技术领域的认证整合。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通过IHUCAeSpace统一认证，可以验证考生在多厂商网络环境中的实际操作能力和技术水平，提高就业竞争力。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9" r="4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培养具备基础网络知识和实践能力的网络工程师，能够熟练配置和管理华为网络设备。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掌握网络基础知识，包括TCP/IP协议、局域网和广域网技术等；熟悉华为网络设备的基本配置和管理方法；具备一定的网络故障排除能力。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认证目标与要求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认证要求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华为UC统一通信解决方案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华为UC统一通信产品家族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支持Android和iOS操作系统，实现智能手机、平板电脑等移动终端与eSpace U1900系列产品的无缝集成，提供随时随地的统一通信服务。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eSpace Mobile移动客户端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提供语音、视频、数据、移动融合等业务，支持大容量、高可靠性部署，满足企业分支机构间通信需求。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eSpace U1900系列统一通信产品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高清音视频通话，支持多种外设接入，提供丰富的业务功能和良好的用户体验。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eSpace 7900系列IP话机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基于IP网络，以eSpace U1900系列产品为核心，配合IP话机、移动客户端等终端，构建统一通信解决方案。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提供语音通话、视频通话、即时消息、会议、协同办公等丰富的统一通信业务功能，支持固定和移动网络的融合，实现通信的无缝衔接。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解决方案架构及功能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部署方式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支持集中式部署和分布式部署两种方式，可根据企业实际需求进行选择。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适用于政府、金融、能源、交通、制造等各个行业的企业分支机构间通信需求，提供高效、便捷的通信服务。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部署方式及适用场景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IHUCAeSpace平台介绍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统一通信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支持多人在线协作，实现文档共享、任务分配、进度管理等。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协作办公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移动办公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采用先进的安全技术，保障用户数据和通信内容的安全。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提供全面的通信服务，包括语音、视频、消息、会议等。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支持移动设备接入，实现随时随地的办公体验。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采用分布式架构设计，支持大规模并发处理和弹性扩展。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平台功能划分为多个模块，方便进行定制和扩展。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从网络、应用、数据等多个层面进行安全防护，确保平台安全稳定运行。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多层次安全防护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平台架构与组成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企业内部通信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满足企业内部员工之间的通信需求，提高沟通效率。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远程协作办公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支持远程团队协作，实现异地办公、在家办公等灵活办公模式。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提供客户服务热线、在线客服等功能，提高客户满意度。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在线培训与会议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支持在线培训、视频会议等功能，方便企业进行远程培训和会议。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平台应用场景分析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https://d.book118.com/478063101070006032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2024-09-10T01:35:37.919</cp:lastPrinted>
  <dcterms:created xsi:type="dcterms:W3CDTF">2024-09-09T17:35:37Z</dcterms:created>
  <dcterms:modified xsi:type="dcterms:W3CDTF">2024-09-09T17:35:40Z</dcterms:modified>
</cp:coreProperties>
</file>