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3BCFC-C806-42EA-9BC6-8F028AB8A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D0F57-33F3-4AB5-9EA1-5978AA3B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75C32-977F-4DD8-B72C-5B4270A95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D5F29-DD54-46CB-A64C-E47AEC61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2C0C0-C312-41F4-ABC4-71311AE1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EE9CA-2B79-4214-8BA8-4E9FBAF4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81425-EFE1-4A90-9C2F-E5EADD13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D585D-7B5F-4CAB-9CE5-C7A24EC7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35035-5B44-4FEA-9C9B-2F3BA4512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C2A77-56AC-4FEE-A6E8-89FD76F8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C8A02-71D0-451F-B52E-B4FE96168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711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国际化背景下的跨文化人力资源管理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跨文化人力资源管理的理论基础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国际化背景下的跨文化人力资源管理实践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跨文化人力资源管理中的挑战与对策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国际化背景下跨文化人力资源管理的未来趋势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随着全球化的加速发展，企业越来越多地面临跨文化的人力资源管理问题。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许多企业为了拓展市场和获取资源，积极实施国际化战略，跨文化人力资源管理成为其成功的关键因素之一。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通过有效的跨文化人力资源管理，可以激发员工的积极性和创造力，提高企业的整体绩效。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跨文化人力资源管理有助于不同文化背景的员工相互理解、尊重和合作，形成良好的企业氛围和文化。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在全球化竞争中，企业需要具备跨文化的人力资源管理能力，以应对来自不同国家和地区的挑战。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应对国际竞争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国际化背景下跨文化人力资源管理的意义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本报告旨在探讨国际化背景下跨文化人力资源管理的理论与实践，为企业提供相关的指导和建议。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跨文化人力资源管理的概念、原则、策略和实践等方面，重点关注企业在国际化过程中面临的人力资源管理挑战和解决方案。同时，本报告还将结合案例分析，探讨成功企业在跨文化人力资源管理方面的经验和教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跨文化人力资源管理的理论基础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不同国家和地区的文化背景、价值观念、社会习俗等方面存在显著差异，这些差异会对个体的行为和思维方式产生影响。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文化冲突与适应理论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在跨文化交流中，不同文化背景下的个体可能会产生文化冲突，而适应新文化的过程需要经历一定的心理和行为调整。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文化维度理论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荷兰学者霍夫斯泰德提出的文化维度理论，从权力距离、个人主义与集体主义、男性化与女性化、不确定性规避和长期取向等五个维度，对不同文化进行了分类和描述。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人本管理理论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强调以人为本，关注员工的需求、成长和发展，通过提供良好的工作环境和激励机制，激发员工的积极性和创造力。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战略管理理论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将人力资源管理与企业战略相结合，通过制定人力资源规划、招聘与选拔、培训与开发、绩效管理等策略，实现企业战略目标。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研究人类行为规律，探讨个体、群体和组织之间的相互作用和影响，为人力资源管理提供科学依据。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文化融合模型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在跨文化人力资源管理中，将不同文化背景下的员工进行融合，形成具有多元文化特色的团队，发挥各自优势，实现协同效应。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文化适应模型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针对不同文化背景下的员工，通过提供文化适应培训、建立多元文化团队等方式，帮助员工适应新文化环境，提高工作绩效。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鼓励员工在跨文化交流中进行创新，挖掘不同文化背景下的新思路、新方法和新成果，为企业发展注入新的活力。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跨文化人力资源管理模型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国际化背景下的跨文化人力资源管理实践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跨国公司需要关注不同文化背景下的员工需求，制定文化敏感的人力资源政策，如灵活的工作时间、假期安排和福利待遇等。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跨国公司应积极构建多元化团队，利用不同文化背景员工的优势，促进团队的创新和协作。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为员工提供跨文化培训，帮助他们了解不同文化的价值观、沟通方式和行为准则，提高跨文化适应能力和沟通效果。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跨国公司的跨文化人力资源管理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国际组织通常采用国际公务员制度，注重员工的国际化背景和跨文化能力，通过公平的招聘和选拔程序，吸引和留住优秀人才。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国际公务员制度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国际组织的工作环境通常需要使用多种语言，因此要求员工具备良好的语言能力，同时提供语言培训和支持。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多语言工作环境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国际组织鼓励员工之间的跨文化合作，通过合作项目、交流访问等方式，促进不同文化背景员工之间的了解和合作。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国际组织中的跨文化人力资源管理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https://d.book118.com/478067112117006026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2024-09-04T05:52:33.931</cp:lastPrinted>
  <dcterms:created xsi:type="dcterms:W3CDTF">2024-09-03T21:52:33Z</dcterms:created>
  <dcterms:modified xsi:type="dcterms:W3CDTF">2024-09-03T21:52:36Z</dcterms:modified>
</cp:coreProperties>
</file>