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5DC330-AEDA-490D-8672-E0D2CE6D3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C379BA-422A-4739-9ACE-628F3AF38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A45F4A-2276-488F-8B7A-AFABC7C35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0BB134-172B-4E97-B67E-1DC383380D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9EF173-49DD-465C-9064-5B9B9FCB56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CDAE99-7C14-4B10-AA3B-4DF7D01EFB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C84F3E-70A2-4065-8B54-769A9EF4F3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0CC92A-DB48-4980-AE35-C19BC35924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595FBA-AF14-4CD3-9D78-25E6D39B71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5988B3-824B-4B4D-8831-513904BB1F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1706C4-1DF7-4C04-AE8A-96F91C92C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7002506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《刑法第三章》ppt课件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刑法第三章概述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刑法第三章重点罪名解析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刑法第三章相关案例分析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刑法第三章相关法律条款解读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刑法第三章对日常生活的影响与防范措施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刑法第三章概述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00" r="4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刑法第三章主要涉及侵犯公民人身权利、民主权利的犯罪行为，是刑法中非常重要的一个章节。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随着社会的发展，侵犯公民人身权利、民主权利的犯罪行为日益增多，因此刑法第三章对于保护公民权益、维护社会稳定具有重要意义。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章节背景与重要性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背景</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958" r="129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包括故意杀人罪、故意伤害罪、强奸罪等罪名，这些罪名主要涉及侵犯公民的人身自由、健康和生命等权利。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侵犯公民人身权利罪</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包括非法拘禁罪、非法侵入住宅罪、妨害公务罪等罪名，这些罪名主要涉及侵犯公民的言论、出版、集会、结社、游行、示威等民主权利。</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侵犯公民民主权利罪</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包括盗窃罪、抢劫罪、诈骗罪等罪名，这些罪名主要涉及侵犯公民的财产权利。</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侵犯公民财产罪</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章节主要内容概览</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刑法第三章重点罪名解析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故意非法剥夺他人生命的行为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故意杀人罪是指故意非法剥夺他人生命的行为，属于直接故意犯罪。本罪的客体是他人的生命权，客观方面表现为实施了故意杀人的行为，主体为一般主体，主观方面为直接故意。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故意杀人罪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88" r="251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故意非法损害他人身体健康的行为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故意伤害罪是指故意非法损害他人身体健康的行为。本罪的客体是他人的身体健康权，客观方面表现为实施了故意伤害的行为，主体为一般主体，主观方面为直接故意。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故意伤害罪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以拘押、禁闭或者其他强制方法非法剥夺他人人身自由的行为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非法拘禁罪是指以拘押、禁闭或者其他强制方法非法剥夺他人人身自由的行为。本罪的客体是他人的人身自由权，客观方面表现为实施了非法拘禁他人的行为，主体为一般主体，主观方面为故意。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非法拘禁罪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利用被绑架人的近亲或者其他人对被绑架人安危的忧虑勒索财物或满足其他不法要求的行为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绑架罪是指利用被绑架人的近亲或者其他人对被绑架人安危的忧虑勒索财物或满足其他不法要求的行为。本罪的客体是他人的人身自由权利和财产权利，客观方面表现为实施了绑架他人的行为，主体为一般主体，主观方面为直接故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绑架罪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https://d.book118.com/478070025065006027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2024-09-05T09:49:28.341</cp:lastPrinted>
  <dcterms:created xsi:type="dcterms:W3CDTF">2024-09-05T01:49:28Z</dcterms:created>
  <dcterms:modified xsi:type="dcterms:W3CDTF">2024-09-05T01:49:30Z</dcterms:modified>
</cp:coreProperties>
</file>