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194A3-914C-495B-89A2-359372A5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CFA95-898C-408F-9591-11F06CA5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5408B-9562-4CBA-B6DE-6E1732A4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BB792-630F-4170-954C-E959490A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84E5F-B19C-434C-B17D-77A52C73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356C1-6B20-4350-97E0-4C0DF820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A5B911-9F63-4D9C-8A1A-A0B75873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D9253-55BB-4F99-85A8-903DDC41E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34C9C-DECC-4E50-BE20-3BC8C476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869E8-877C-48A8-80A7-75BCB355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B92F-EB80-432A-9964-29B0852A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003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学院竞选学生会干部演讲稿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对学生会工作的认识与规划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展望未来与呼吁支持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姓名、年级与专业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我是来自XX专业XX班的学生XXX。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我是一个热情开朗、善于沟通的人，具备较强的责任心和团队协作精神。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在学术方面，我始终保持对知识的热爱和追求，成绩优异，多次获得校级奖学金。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我积极参与各类课外活动，如志愿服务、文艺比赛等，曾在校级创新创业大赛中获得过优异成绩。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学术与课外活动成就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我认为学生会是一座桥梁，连接着学生与学校，为广大学生提供服务和支持。同时，学生会也是一个锻炼自我、提升能力的平台。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我对学生会工作充满热忱，愿意投入时间和精力，为同学们服务，为学校的发展贡献自己的力量。我坚信，通过参与学生会工作，我可以更好地发挥自己的潜能，实现自我价值。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个人热忱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对学生会工作的理解和热忱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对学生会工作的认识与规划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学生会作为连接学生与学校的桥梁，首要职责是服务同学，维护同学们的权益，为同学们提供学习、生活上的帮助和支持。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学生会负责策划、组织各类校园文化活动，如学术竞赛、文艺演出、体育比赛等，丰富同学们的课余生活，提升校园文化氛围。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学生会需要积极与校方沟通，反映同学们的意见和建议，促进学校与学生之间的相互理解和合作。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学生会的功能与职责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未来工作目标与计划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通过完善服务机制、提高服务效率等措施，提升学生会的服务质量，让同学们感受到更贴心、更周到的服务。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创新活动形式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结合时代特点和同学们的需求，创新活动形式和内容，打造具有吸引力和影响力的校园文化品牌。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加强学生会内部团队建设，提高成员素质和工作能力，打造一支高效、精干的学生团队。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寻求与其他学生组织、社会企业的跨界合作，共同策划举办具有创新性和实用性的活动。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充分利用互联网和新媒体平台，打造线上线下相结合的活动模式，扩大活动参与度和影响力。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打造精品项目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针对同学们关注的热点问题和需求，策划打造一系列精品项目，如心理健康讲座、创新创业培训等，提升同学们的综合素质和能力。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创新点与特色活动设想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https://d.book118.com/478070035007006036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2024-09-15T03:54:52.507</cp:lastPrinted>
  <dcterms:created xsi:type="dcterms:W3CDTF">2024-09-14T19:54:52Z</dcterms:created>
  <dcterms:modified xsi:type="dcterms:W3CDTF">2024-09-14T19:54:54Z</dcterms:modified>
</cp:coreProperties>
</file>