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86DB5-0B34-45C0-9499-CD77BBFA5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48D07-8BC0-46C4-B1D1-F2EB20C6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03A88-DF4F-4437-8F26-C1658351C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7F78F-24B0-44AE-A546-6B4999EAB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1C01A-7360-4B0B-A6FA-E42D7A867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A1ABB-D1E3-43D2-9562-87948FA8B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0DC3CB-9FE5-4738-B27B-8E0D16B7F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16E91-907A-4490-B4E1-5E739A97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2C41E-9AFA-4A15-B85F-8AE8A084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714E8-4D57-47AD-B33A-228CC69E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A0FF9-F2B5-41CC-8728-1FB3AE009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010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30.酒店管理中的质量控制和标准化操作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质量控制体系建立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质量控制与标准化在酒店管理中的应用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65" b="1266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提升酒店服务质量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增强酒店竞争力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通过质量控制和标准化操作，确保酒店提供的服务始终保持在高水平，满足客户的期望和需求。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在激烈的市场竞争中，通过优化服务流程和提供一致性的高质量服务，提高酒店的竞争力和市场份额。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通过标准化管理和持续改进，酒店可以建立可持续的经营模式，确保长期稳定的盈利和发展。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优化资源利用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质量控制和标准化的重要性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通过明确的工作标准和培训，员工可以更快地掌握工作技能，提高工作效率和质量，同时也有助于员工的个人职业发展。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通过标准化操作，酒店可以更有效地利用资源，包括人力、物力和财力，降低成本并提高运营效率。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通过确保服务的一致性和可靠性，减少服务过程中的差错和失误，从而提高客户满意度和忠诚度。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通过提供高质量的标准化服务，酒店可以树立良好的品牌形象和口碑，吸引更多客户并扩大市场份额。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质量控制体系建立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09" b="21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制定质量标准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设定明确的服务质量标准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包括客房清洁度、餐饮服务、前台接待等各方面的具体标准。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制定操作规范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针对酒店各项服务，制定详细的操作规范和流程，确保员工服务行为的一致性和准确性。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根据宾客反馈和市场需求，定期对质量标准进行评估和调整，以保持与市场的同步和满足宾客期望。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建立监控机制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专门负责酒店服务质量的监控和评估工作，确保服务标准的贯彻执行。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制定详细的质量监控计划，包括监控的时间、地点、人员、方法等，确保监控的全面性和有效性。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运用现代科技手段，如智能设备、数据分析等，提高质量监控的效率和准确性。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设立质量监控部门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制定监控计划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采用先进的监控工具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定期审计和检查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不断优化服务流程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持续改进和优化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定期对酒店各项服务进行审计和检查，发现问题及时采取纠正措施，确保服务质量的持续改进。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根据宾客需求和反馈，不断优化服务流程和设计，提高服务效率和宾客满意度。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激发员工对质量改进的积极性和创造性，鼓励员工提出改进意见和建议。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制定详细的服务流程，包括前台接待、客房服务、餐饮服务等方面，确保每位员工都能清晰了解并遵循。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917" r="2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明确服务流程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根据酒店定位和客户需求，制定相应的服务标准，如客房清洁度、餐饮服务质量等，确保客户体验的一致性。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7875" r="27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设立定期自查、抽查和专项检查的制度，确保各项服务标准得到有效执行。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建立检查制度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制定操作规范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针对员工在工作中遇到的问题，提供及时的在职培训，不断提高员工的服务水平。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对新员工进行系统的岗前培训，包括酒店文化、服务技能、礼仪规范等，确保他们能够快速融入工作环境。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交叉培训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鼓励员工跨部门、跨岗位进行交叉培训，提升员工的综合素质和应变能力。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283" r="152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培训员工执行标准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员工绩效评估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定期对员工的工作绩效进行评估，根据评估结果给予相应的奖励或惩罚，激励员工不断提升服务水平。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标准调整和优化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根据市场变化、客户需求和员工反馈，对酒店的服务标准进行调整和优化，确保酒店服务始终保持行业领先水平。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通过客户满意度调查，了解客户对酒店服务的评价和建议，及时发现问题并改进。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定期评估和调整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质量控制与标准化在酒店管理中的应用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https://d.book118.com/478070105053006045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2024-09-25T20:48:11.105</cp:lastPrinted>
  <dcterms:created xsi:type="dcterms:W3CDTF">2024-09-25T12:48:11Z</dcterms:created>
  <dcterms:modified xsi:type="dcterms:W3CDTF">2024-09-25T12:48:13Z</dcterms:modified>
</cp:coreProperties>
</file>