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5754B-E3B3-4BBE-9F92-3F5B1CDC7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810D2-7C06-4583-9E1D-6B9B17CD0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C76B79-9F79-494F-9E46-069F40FB3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4EFFCA-FD14-4D0D-B815-3E04D0CBA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8BCAC9-066E-4B73-BD68-9F0E9AD8C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40E789-BCE7-46E3-9099-91E836121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E07187-4AB0-4179-92B9-DAA630E8F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D164DA-80C6-4D16-A463-0DE689B7A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69A5E-11DB-4392-9A69-D209AEB9D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6B85F-B0F7-43C7-92FD-FB2E97424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76108-FF75-4BA6-A7F5-57A63862A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701411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共享茶室顾客状况分析报告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共享茶室市场概述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市场趋势和机会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本报告旨在分析共享茶室的顾客状况，包括顾客群体特征、消费行为、满意度等，以便为共享茶室的运营和管理提供决策依据。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随着共享经济的兴起，共享茶室作为一种新型的消费模式逐渐受到关注。然而，目前对于共享茶室顾客状况的分析还相对较少，因此有必要进行深入的研究和分析。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本报告主要针对共享茶室的顾客状况进行分析，包括顾客群体特征、消费行为、满意度等方面的内容。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由于共享茶室的具体运营模式、顾客群体、地域分布等因素可能存在差异，本报告的分析结果可能不适用于所有共享茶室。此外，数据来源和样本数量也可能对分析结果产生一定影响。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共享茶室市场概述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共享茶室起源于近几年，随着共享经济的发展和消费者需求的多样化而兴起。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727" r="1972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竞争格局形成阶段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受到资本的青睐和市场需求的推动，共享茶室行业迅速扩张，成为新兴产业。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随着市场的不断扩大和竞争加剧，共享茶室行业开始形成稳定的竞争格局。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共享茶室行业的发展历程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共享茶室采用自助式服务，顾客通过线上预约场地和设备，自主完成茶水和其他消费品的准备和结算。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提供私密、舒适的环境，满足消费者商务洽谈、休闲聚会等多样化需求；同时，通过共享资源降低运营成本，提高效率和用户体验。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共享茶室的商业模式和特点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随着消费者对品质生活的追求和商务社交需求的增加，共享茶室市场规模不断扩大。目前，市场规模已达到数十亿元人民币，并以每年两位数的增长率持续增长。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随着消费升级和市场需求的变化，共享茶室市场将进一步扩大，并呈现多元化、个性化的发展趋势。同时，市场竞争也将更加激烈，推动行业不断创新和完善。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共享茶室的市场规模和增长趋势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308" b="830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93" r="24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顾客群体特征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年龄分布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共享茶室的顾客主要集中在20-40岁之间，这个年龄段的顾客对新鲜事物接受度高，且有一定的消费能力。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性别比例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女性顾客略多于男性顾客，这可能与茶室提供的休闲、放松的环境更受女性青睐有关。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顾客职业分布广泛，包括白领、自由职业者、学生等，其中白领和自由职业者是主要顾客群体。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消费频次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大部分顾客每周消费1-2次，这部分顾客是共享茶室的主要收入来源。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高峰期主要在下午和晚上，这与顾客的工作和生活习惯有关。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消费项目选择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顾客最常点的饮品是奶茶、咖啡和果茶，小食以糕点、坚果为主。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顾客消费行为分析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环境评价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大部分顾客对共享茶室的环境表示满意，认为其干净、整洁、有格调。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服务质量评价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服务态度和服务速度是顾客评价的关键因素，大部分顾客对这两方面表示满意。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价格接受度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虽然价格稍高于其他饮品店，但因环境和服务质量较好，大部分顾客认为价格合理。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顾客满意度调查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https://d.book118.com/478070141134006036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2024-09-16T10:42:39.053</cp:lastPrinted>
  <dcterms:created xsi:type="dcterms:W3CDTF">2024-09-16T02:42:39Z</dcterms:created>
  <dcterms:modified xsi:type="dcterms:W3CDTF">2024-09-16T02:42:41Z</dcterms:modified>
</cp:coreProperties>
</file>