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10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AEC50-5CAA-4EE3-ADBF-F3BCB0116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382DE-CDAF-4681-A5A8-764C07834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E4755-684A-42FC-BFC6-D2B21D8A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F4E6D-34BB-4147-AF3F-27DB55905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2261D-8763-4BE7-866B-C7C758658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8BF61-9A31-4A0D-933A-FBE96080A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66903-4607-4DB8-AD18-F46FBD59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2B5E1-2C97-48DD-B2D7-0CCA9CD1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25C1D-4C94-428E-ACBC-83BE62DAA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BA735-E4D7-46C9-B777-2E7A8671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A7E14-021F-46EC-8887-B5C1B014E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097" r:id="rId2"/>
    <p:sldLayoutId id="2147506098" r:id="rId3"/>
    <p:sldLayoutId id="2147506099" r:id="rId4"/>
    <p:sldLayoutId id="2147506100" r:id="rId5"/>
    <p:sldLayoutId id="2147506101" r:id="rId6"/>
    <p:sldLayoutId id="2147506102" r:id="rId7"/>
    <p:sldLayoutId id="2147506103" r:id="rId8"/>
    <p:sldLayoutId id="2147506104" r:id="rId9"/>
    <p:sldLayoutId id="2147506105" r:id="rId10"/>
    <p:sldLayoutId id="21475061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1004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帐篷涂层布救灾帐篷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XXX,a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帐篷涂层布的特点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救灾帐篷的作用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帐篷涂层布在救灾帐篷中的应用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救灾帐篷的发展趋势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如何捐赠救灾帐篷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帐篷涂层布的特点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防水性能强</a:t>
            </a:r>
            <a:endParaRPr lang="zh-CN" altLang="en-US"/>
          </a:p>
        </p:txBody>
      </p:sp>
      <p:sp>
        <p:nvSpPr>
          <p:cNvPr id="10489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采用特殊涂层技术，具有优异的防水性能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涂层均匀，无漏涂现象，确保防水效果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经过严格的防水测试，确保在各种环境下都能保持良好的防水性能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涂层耐久性强，不易脱落，使用寿命长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防风性能好</a:t>
            </a:r>
            <a:endParaRPr lang="zh-CN" altLang="en-US"/>
          </a:p>
        </p:txBody>
      </p:sp>
      <p:sp>
        <p:nvSpPr>
          <p:cNvPr id="10490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涂层布具有较好的弹性和韧性，能够抵抗强风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采用高密度聚乙烯材料，具有优良的防风性能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涂层布表面光滑，不易吸附灰尘，减少风阻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涂层布的接缝处采用热熔胶密封，防止风从缝隙中进入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抗紫外线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抗紫外线涂层布可以保护帐篷内部的人员不受紫外线的伤害，如皮肤、眼睛等。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帐篷涂层布具有抗紫外线功能，可以有效防止紫外线对帐篷内部的伤害。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抗紫外线涂层布可以保护帐篷内部的物品不受紫外线的损害，如衣物、家具等。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抗紫外线涂层布可以提高帐篷的使用寿命，减少紫外线对帐篷的损害。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轻便易携带</a:t>
            </a:r>
            <a:endParaRPr lang="zh-CN" altLang="en-US"/>
          </a:p>
        </p:txBody>
      </p:sp>
      <p:sp>
        <p:nvSpPr>
          <p:cNvPr id="104916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重量轻：便于携带和移动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折叠方便：可以快速折叠和展开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体积小：便于储存和运输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防水防潮：具有防水和防潮功能，适合户外使用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救灾帐篷的作用</a:t>
            </a:r>
            <a:endParaRPr lang="zh-CN" altLang="en-US">
              <a:sym typeface="+mn-lt"/>
            </a:endParaRPr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为灾民提供临时住所</a:t>
            </a:r>
            <a:endParaRPr lang="zh-CN" altLang="en-US"/>
          </a:p>
        </p:txBody>
      </p:sp>
      <p:sp>
        <p:nvSpPr>
          <p:cNvPr id="104929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提供遮风挡雨的场所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便于灾民进行日常生活和休息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提供相对安全的居住环境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保护灾民免受恶劣天气的影响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保障灾民的基本生活需求</a:t>
            </a:r>
            <a:endParaRPr lang="zh-CN" altLang="en-US"/>
          </a:p>
        </p:txBody>
      </p:sp>
      <p:sp>
        <p:nvSpPr>
          <p:cNvPr id="104936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提供保暖和防寒的功能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提供遮风挡雨的庇护所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提供安全的居住环境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提供基本的生活设施，如床铺、桌椅等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维持灾区的稳定和秩序</a:t>
            </a:r>
            <a:endParaRPr lang="zh-CN" altLang="en-US"/>
          </a:p>
        </p:txBody>
      </p:sp>
      <p:sp>
        <p:nvSpPr>
          <p:cNvPr id="10494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提供临时住所：为受灾群众提供临时住所，保护他们的生命安全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提供基本生活设施：提供基本的生活设施，如食物、水、卫生设施等，保障受灾群众的基本生活需求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提供心理支持：为受灾群众提供心理支持，帮助他们度过难关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维持社会秩序：维持灾区的社会秩序，防止混乱和犯罪行为的发生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减轻灾区的救援压力</a:t>
            </a:r>
            <a:endParaRPr lang="zh-CN" altLang="en-US"/>
          </a:p>
        </p:txBody>
      </p:sp>
      <p:sp>
        <p:nvSpPr>
          <p:cNvPr id="10494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提供临时住所：为受灾群众提供临时住所，减轻救援压力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保护人身安全：防止风雨、寒冷等恶劣天气对受灾群众的影响，减轻救援压力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提供医疗救助：为受灾群众提供医疗救助，减轻救援压力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提供心理支持：为受灾群众提供心理支持，减轻救援压力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帐篷涂层布在救灾帐篷中的应用</a:t>
            </a:r>
            <a:endParaRPr lang="zh-CN" altLang="en-US">
              <a:sym typeface="+mn-lt"/>
            </a:endParaRPr>
          </a:p>
        </p:txBody>
      </p:sp>
      <p:sp>
        <p:nvSpPr>
          <p:cNvPr id="10495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https://d.book118.com/478071004054006045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帐篷涂层布救灾帐篷</vt:lpstr>
      <vt:lpstr>目录</vt:lpstr>
      <vt:lpstr>单击添加章节标题</vt:lpstr>
      <vt:lpstr>帐篷涂层布的特点</vt:lpstr>
      <vt:lpstr>防水性能强</vt:lpstr>
      <vt:lpstr>防风性能好</vt:lpstr>
      <vt:lpstr>抗紫外线</vt:lpstr>
      <vt:lpstr>轻便易携带</vt:lpstr>
      <vt:lpstr>救灾帐篷的作用</vt:lpstr>
      <vt:lpstr>为灾民提供临时住所</vt:lpstr>
      <vt:lpstr>保障灾民的基本生活需求</vt:lpstr>
      <vt:lpstr>维持灾区的稳定和秩序</vt:lpstr>
      <vt:lpstr>减轻灾区的救援压力</vt:lpstr>
      <vt:lpstr>帐篷涂层布在救灾帐篷中的应用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2024-09-25T21:39:57.039</cp:lastPrinted>
  <dcterms:created xsi:type="dcterms:W3CDTF">2024-09-25T13:39:57Z</dcterms:created>
  <dcterms:modified xsi:type="dcterms:W3CDTF">2024-09-25T13:39:59Z</dcterms:modified>
</cp:coreProperties>
</file>