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7CD99-1345-4DA0-B4D7-51089EE4D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1BA15-194D-41F7-A3AD-354667739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A5961-34DF-4154-AF78-7472AF754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F15D6-84A6-4DDE-A40B-859857E36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F68450-FDF8-442F-B230-17104C19E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05E69A-D33F-41FC-9084-E620BF1E2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4FBA92-4D70-4D81-B5EA-7A91DD0AB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084F6-1249-45E1-A700-BEEA79594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00CC2-9161-4EA1-829F-79644321F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51A73-874E-4F5A-98C2-01D3EED7E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CBF52-7AD7-443F-8C57-C2B71344A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7101005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预防接种乙肝相关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乙肝病毒与乙肝疾病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乙肝预防与疫苗接种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乙肝疫苗接种程序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乙肝疫苗接种的宣传与教育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乙肝疫苗接种的公共政策与支持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乙肝病毒与乙肝疾病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58" b="4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167" b="231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乙肝病毒是一种DNA病毒，属于嗜肝DNA病毒科。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它具有外壳和核心，外壳上有三种抗原，核心区含有病毒DNA和DNA聚合酶。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乙肝病毒抵抗力较强，在60℃的水中能存活10小时，在血清中30℃-32℃可保存6个月。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乙肝病毒特性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乙肝可能导致肝功能衰竭、肝硬化、肝细胞癌等严重后果。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乙肝对个人健康和社会经济都有严重影响，如医疗费用增加、劳动力丧失等。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乙肝的常见症状包括疲劳、食欲不振、恶心、呕吐、厌油、腹胀等。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乙肝疾病表现与影响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乙肝主要通过血液传播，如输血、注射、手术等。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性传播也是乙肝传播的一种途径，因此使用安全套是预防乙肝性传播的有效方法。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3465" b="1346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母婴传播也是乙肝传播的重要途径，新生儿需要在出生后24小时内接种乙肝疫苗和免疫球蛋白。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乙肝预防与疫苗接种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乙肝预防的重要性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控制乙肝传播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乙肝是一种常见的病毒性肝炎，通过预防接种可以有效控制乙肝的传播，降低感染风险。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保护个体健康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预防接种能够提高个体对乙肝病毒的免疫力，从而降低感染乙肝的可能性，保护个体健康。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维护社会公共卫生安全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通过乙肝预防接种，可以降低乙肝在社区中的传播风险，维护社会公共卫生安全。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接种程序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根据不同年龄段和疫苗种类，乙肝疫苗的接种程序有所不同。通常需要接种3-4针次，分别在出生时、1个月、6个月和1-2岁加强接种。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乙肝疫苗的接种对象主要是新生儿、婴幼儿、青少年以及高危人群。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接种途径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乙肝疫苗通常采用肌肉注射或皮下注射的方式进行接种。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乙肝疫苗接种计划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459" b="44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乙肝疫苗的有效性在不同年龄段和不同疫苗种类上有所差异。总体而言，乙肝疫苗的有效率在90%以上，能够有效预防乙肝病毒感染。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乙肝疫苗的安全性得到了广泛认可。常见的副作用包括局部疼痛、红肿、发热等轻微反应，但这些反应通常不会对健康造成严重影响。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乙肝疫苗的有效性与安全性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乙肝疫苗接种程序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https://d.book118.com/478071010056006037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2024-09-17T06:19:02.579</cp:lastPrinted>
  <dcterms:created xsi:type="dcterms:W3CDTF">2024-09-16T22:19:02Z</dcterms:created>
  <dcterms:modified xsi:type="dcterms:W3CDTF">2024-09-16T22:19:04Z</dcterms:modified>
</cp:coreProperties>
</file>