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BDD3EB-B584-46B6-ADD8-999E259CF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8B2B9A-A2B8-4652-9053-A146AFE44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19277D-258A-49E3-8FA5-D747C0347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923416-832D-4B38-87FF-441776FEC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5964C6-9B84-4751-9066-E2D221FEB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63840B-B646-4F59-AC40-DDA2F4754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431D60-B69F-4F06-B0C4-8B4D2A017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8168FD-4453-47FE-A891-7F39BC0D2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CA4C62-8BD4-449F-9630-595C86E8F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FE41ED-49DF-4FAA-B685-920A69A96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E45F2A-D716-439B-B279-155D17EB8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7107202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合规管理的员工监督与纪律处分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员工监督机制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纪律处分政策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员工监督实施情况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纪律处分执行情况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员工监督与纪律处分挑战与对策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292" r="82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随着企业规模的扩大和业务的复杂化，合规管理成为确保企业稳健运营的关键。员工监督与纪律处分作为合规管理的重要组成部分，对于维护企业内部秩序、防范风险具有重要意义。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法律法规对于企业合规管理的要求日益严格，涉及反腐败、反洗钱、数据安全等多个领域。企业需要建立完善的员工监督与纪律处分机制，以确保遵守相关法规，避免因违规行为而遭受法律制裁或声誉损失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法规与监管要求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958" r="1195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5042" r="504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员工行为监督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纪律处分实施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合规培训与宣传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违规事件调查与处理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涵盖员工在工作场所和工作时间内的行为，包括言行举止、工作表现、遵守规章制度等方面。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企业开展的合规培训、宣传教育活动以及员工对相关规定的知晓情况。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针对员工违规行为所采取的纪律处分措施，包括警告、记过、降级、开除等。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对员工违规行为的调查过程、处理结果及整改措施的汇报。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员工监督机制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59" r="2765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建立完善的员工监督制度，明确监督的范围、方式、程序和责任等，确保监督工作的规范化和制度化。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监督制度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制定详细的监督流程，包括监督计划的制定、监督实施、问题发现、问题处理、结果反馈等环节，确保监督工作的有序进行。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监督流程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监督制度及流程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79" b="547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指定专门的监督人员，如合规专员、内部审计人员等，负责员工行为的日常监督和定期检查。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明确监督人员的职责和权限，包括对员工行为的监督、问题的调查和处理、监督结果的报告等，确保监督工作的有效开展。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监督人员及职责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监督职责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监督人员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监督手段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综合运用各种监督手段，如现场检查、非现场监控、数据分析等，对员工行为进行全面、深入的监督。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监督工具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利用先进的的信息技术，如大数据、人工智能等，开发专门的的监督工具和系统，提高监督的效率和准确性。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125" r="23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监督手段与工具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纪律处分政策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包括但不限于违反公司制定的各项管理规定、操作规范等。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违反公司规章制度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083" r="8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违反职业道德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667" r="13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违法犯罪行为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708" r="5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如收受贿赂、泄露公司机密、利用职务之便谋取私利等。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如贪污、盗窃、诈骗、侵犯他人权益等触犯国家法律的行为。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违纪行为定义与分类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905" r="1690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800" r="1080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173" r="1317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处分措施及程序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对于轻微违纪行为，可给予口头或书面警告，并要求员工限期改正。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对于较严重违纪行为，可给予记过处分，并记录员工个人档案。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对于严重违纪行为，可降低员工职位或薪资水平。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对于严重违法或多次违纪的员工，可依法解除劳动合同。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警告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记过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降职/降薪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解除劳动合同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申诉受理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人事部门在接到申诉后，应进行详细调查核实，并在规定时间内给予答复。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最终结果通知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人事部门应将最终处理结果通知申诉人及所在部门，并抄送公司管理层备案。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申诉处理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如申诉成立，人事部门应重新审议处分决定；如申诉不成立，应维持原处分决定并告知申诉人。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员工申诉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受处分的员工如对处分决定不服，可在规定时间内向人事部门提出申诉。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申诉机制与流程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员工监督实施情况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4062" r="1406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企业定期对员工的工作表现、行为规范和合规意识进行检查，以确保员工遵守公司的规章制度和法律法规。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评估报告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根据检查结果，生成评估报告，对员工的合规表现进行客观评价，并提出改进意见和建议。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定期检查与评估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https://d.book118.com/478071072023006030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2024-09-06T09:09:01.933</cp:lastPrinted>
  <dcterms:created xsi:type="dcterms:W3CDTF">2024-09-06T01:09:01Z</dcterms:created>
  <dcterms:modified xsi:type="dcterms:W3CDTF">2024-09-06T01:09:04Z</dcterms:modified>
</cp:coreProperties>
</file>