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4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02D11-ED23-4952-B40D-5C7D2A1B0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2BDCC-4D5C-4D4F-95E1-5520E1CE4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BAE2B-11C1-431B-BABE-DDAD418F7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5091E-3CC7-4E4D-B406-13698BF59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66C0C2-92B6-424A-BA63-1FB34FEF2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84E9F4-20BE-49F5-8EA1-C491BF5C1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BCDBFB-5D6B-4BDD-A48B-E3F45AA96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2B8D0-E4D6-480C-8ED0-BBEC7DE60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7E5F3-50FE-4590-9ACF-A47E0F407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2450C-527B-4735-B75A-CA121BD33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1BFE9-52A8-4E07-858A-BDE6B693F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23" r:id="rId2"/>
    <p:sldLayoutId id="2147488724" r:id="rId3"/>
    <p:sldLayoutId id="2147488725" r:id="rId4"/>
    <p:sldLayoutId id="2147488726" r:id="rId5"/>
    <p:sldLayoutId id="2147488727" r:id="rId6"/>
    <p:sldLayoutId id="2147488728" r:id="rId7"/>
    <p:sldLayoutId id="2147488729" r:id="rId8"/>
    <p:sldLayoutId id="2147488730" r:id="rId9"/>
    <p:sldLayoutId id="2147488731" r:id="rId10"/>
    <p:sldLayoutId id="21474887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tags" Target="../tags/tag111.xml" /><Relationship Id="rId2" Type="http://schemas.openxmlformats.org/officeDocument/2006/relationships/tags" Target="../tags/tag94.xml" /><Relationship Id="rId20" Type="http://schemas.openxmlformats.org/officeDocument/2006/relationships/tags" Target="../tags/tag112.xml" /><Relationship Id="rId21" Type="http://schemas.openxmlformats.org/officeDocument/2006/relationships/tags" Target="../tags/tag113.xml" /><Relationship Id="rId22" Type="http://schemas.openxmlformats.org/officeDocument/2006/relationships/tags" Target="../tags/tag114.xml" /><Relationship Id="rId23" Type="http://schemas.openxmlformats.org/officeDocument/2006/relationships/tags" Target="../tags/tag115.xml" /><Relationship Id="rId24" Type="http://schemas.openxmlformats.org/officeDocument/2006/relationships/tags" Target="../tags/tag116.xml" /><Relationship Id="rId25" Type="http://schemas.openxmlformats.org/officeDocument/2006/relationships/tags" Target="../tags/tag117.xml" /><Relationship Id="rId26" Type="http://schemas.openxmlformats.org/officeDocument/2006/relationships/tags" Target="../tags/tag118.xml" /><Relationship Id="rId27" Type="http://schemas.openxmlformats.org/officeDocument/2006/relationships/tags" Target="../tags/tag119.xml" /><Relationship Id="rId28" Type="http://schemas.openxmlformats.org/officeDocument/2006/relationships/tags" Target="../tags/tag120.xml" /><Relationship Id="rId29" Type="http://schemas.openxmlformats.org/officeDocument/2006/relationships/tags" Target="../tags/tag12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1074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2024年推动文明进步的起点之年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>
                <a:latin typeface="+mn-ea"/>
              </a:rPr>
              <a:t>XX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5836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5837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添加目录项标题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20964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209744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2024年的历史背景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3835658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3835753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2024年的社会变革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087676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087771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2024年的政治形势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4616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461762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2024年的经济发展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7414074" y="571368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8233927" y="5713778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2024年的科技突破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2024年的历史背景</a:t>
            </a:r>
            <a:endParaRPr lang="zh-CN" altLang="en-US"/>
          </a:p>
        </p:txBody>
      </p:sp>
      <p:sp>
        <p:nvSpPr>
          <p:cNvPr id="10489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人类文明发展历程</a:t>
            </a:r>
            <a:endParaRPr lang="zh-CN" altLang="en-US"/>
          </a:p>
        </p:txBody>
      </p:sp>
      <p:sp>
        <p:nvSpPr>
          <p:cNvPr id="1048994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标题"/>
          <p:cNvSpPr txBox="1"/>
          <p:nvPr>
            <p:custDataLst>
              <p:tags r:id="rId3"/>
            </p:custDataLst>
          </p:nvPr>
        </p:nvSpPr>
        <p:spPr>
          <a:xfrm>
            <a:off x="4601038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998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公元前2000年：古埃及文明出现，人类开始建立国家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00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标题"/>
          <p:cNvSpPr txBox="1"/>
          <p:nvPr>
            <p:custDataLst>
              <p:tags r:id="rId6"/>
            </p:custDataLst>
          </p:nvPr>
        </p:nvSpPr>
        <p:spPr>
          <a:xfrm>
            <a:off x="1986054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04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公元前3500年：美索不达米亚文明出现，人类开始进入文明时代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06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标题"/>
          <p:cNvSpPr txBox="1"/>
          <p:nvPr>
            <p:custDataLst>
              <p:tags r:id="rId9"/>
            </p:custDataLst>
          </p:nvPr>
        </p:nvSpPr>
        <p:spPr>
          <a:xfrm>
            <a:off x="9831005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10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公元14世纪：文艺复兴时期，人类开始重新审视古典文化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12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标题"/>
          <p:cNvSpPr txBox="1"/>
          <p:nvPr>
            <p:custDataLst>
              <p:tags r:id="rId12"/>
            </p:custDataLst>
          </p:nvPr>
        </p:nvSpPr>
        <p:spPr>
          <a:xfrm>
            <a:off x="7216022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16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公元前1000年：古希腊文明出现，人类开始探索哲学和科学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18" name="标题"/>
          <p:cNvSpPr txBox="1"/>
          <p:nvPr>
            <p:custDataLst>
              <p:tags r:id="rId14"/>
            </p:custDataLst>
          </p:nvPr>
        </p:nvSpPr>
        <p:spPr>
          <a:xfrm>
            <a:off x="3745586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20" name="标题"/>
          <p:cNvSpPr txBox="1"/>
          <p:nvPr>
            <p:custDataLst>
              <p:tags r:id="rId15"/>
            </p:custDataLst>
          </p:nvPr>
        </p:nvSpPr>
        <p:spPr>
          <a:xfrm>
            <a:off x="1130602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22" name="标题"/>
          <p:cNvSpPr txBox="1"/>
          <p:nvPr>
            <p:custDataLst>
              <p:tags r:id="rId16"/>
            </p:custDataLst>
          </p:nvPr>
        </p:nvSpPr>
        <p:spPr>
          <a:xfrm>
            <a:off x="8975553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24" name="标题"/>
          <p:cNvSpPr txBox="1"/>
          <p:nvPr>
            <p:custDataLst>
              <p:tags r:id="rId17"/>
            </p:custDataLst>
          </p:nvPr>
        </p:nvSpPr>
        <p:spPr>
          <a:xfrm>
            <a:off x="6360570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26" name="任意多边形 4"/>
          <p:cNvSpPr/>
          <p:nvPr>
            <p:custDataLst>
              <p:tags r:id="rId18"/>
            </p:custDataLst>
          </p:nvPr>
        </p:nvSpPr>
        <p:spPr>
          <a:xfrm rot="2700000">
            <a:off x="5466088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标题"/>
          <p:cNvSpPr txBox="1"/>
          <p:nvPr>
            <p:custDataLst>
              <p:tags r:id="rId19"/>
            </p:custDataLst>
          </p:nvPr>
        </p:nvSpPr>
        <p:spPr>
          <a:xfrm>
            <a:off x="5907570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30" name="文本框 25"/>
          <p:cNvSpPr txBox="1"/>
          <p:nvPr>
            <p:custDataLst>
              <p:tags r:id="rId20"/>
            </p:custDataLst>
          </p:nvPr>
        </p:nvSpPr>
        <p:spPr>
          <a:xfrm>
            <a:off x="5907570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20世纪：科技革命时期，人类开始进入信息社会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32" name="任意多边形 7"/>
          <p:cNvSpPr/>
          <p:nvPr>
            <p:custDataLst>
              <p:tags r:id="rId21"/>
            </p:custDataLst>
          </p:nvPr>
        </p:nvSpPr>
        <p:spPr>
          <a:xfrm rot="2700000">
            <a:off x="2851104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标题"/>
          <p:cNvSpPr txBox="1"/>
          <p:nvPr>
            <p:custDataLst>
              <p:tags r:id="rId22"/>
            </p:custDataLst>
          </p:nvPr>
        </p:nvSpPr>
        <p:spPr>
          <a:xfrm>
            <a:off x="3292586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36" name="文本框 10"/>
          <p:cNvSpPr txBox="1"/>
          <p:nvPr>
            <p:custDataLst>
              <p:tags r:id="rId23"/>
            </p:custDataLst>
          </p:nvPr>
        </p:nvSpPr>
        <p:spPr>
          <a:xfrm>
            <a:off x="3292586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18世纪：工业革命时期，人类开始进入工业社会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38" name="任意多边形 11"/>
          <p:cNvSpPr/>
          <p:nvPr>
            <p:custDataLst>
              <p:tags r:id="rId24"/>
            </p:custDataLst>
          </p:nvPr>
        </p:nvSpPr>
        <p:spPr>
          <a:xfrm rot="2700000">
            <a:off x="8081071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标题"/>
          <p:cNvSpPr txBox="1"/>
          <p:nvPr>
            <p:custDataLst>
              <p:tags r:id="rId25"/>
            </p:custDataLst>
          </p:nvPr>
        </p:nvSpPr>
        <p:spPr>
          <a:xfrm>
            <a:off x="8522554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42" name="文本框 15"/>
          <p:cNvSpPr txBox="1"/>
          <p:nvPr>
            <p:custDataLst>
              <p:tags r:id="rId26"/>
            </p:custDataLst>
          </p:nvPr>
        </p:nvSpPr>
        <p:spPr>
          <a:xfrm>
            <a:off x="8522554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2024年：推动文明进步的起点之年，人类开始进入新的文明阶段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44" name="标题"/>
          <p:cNvSpPr txBox="1"/>
          <p:nvPr>
            <p:custDataLst>
              <p:tags r:id="rId27"/>
            </p:custDataLst>
          </p:nvPr>
        </p:nvSpPr>
        <p:spPr>
          <a:xfrm>
            <a:off x="5052118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28"/>
            </p:custDataLst>
          </p:nvPr>
        </p:nvSpPr>
        <p:spPr>
          <a:xfrm>
            <a:off x="2437134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48" name="标题"/>
          <p:cNvSpPr txBox="1"/>
          <p:nvPr>
            <p:custDataLst>
              <p:tags r:id="rId29"/>
            </p:custDataLst>
          </p:nvPr>
        </p:nvSpPr>
        <p:spPr>
          <a:xfrm>
            <a:off x="7667102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2024年在历史中的地位</a:t>
            </a:r>
            <a:endParaRPr lang="zh-CN" altLang="en-US"/>
          </a:p>
        </p:txBody>
      </p:sp>
      <p:sp>
        <p:nvSpPr>
          <p:cNvPr id="10490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2024年是人类文明发展的重要节点，标志着人类社会进入了一个新的阶段。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2024年是全球经济、科技、文化等领域快速发展的一年，对人类社会的发展产生了深远的影响。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2024年是全球政治格局发生重大变化的一年，对国际关系产生了深远的影响。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2024年是全球环境保护和可持续发展的重要一年，对人类社会的可持续发展产生了深远的影响。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世界各国的发展状况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科技进步的里程碑</a:t>
            </a:r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2024年，人工智能技术取得重大突破，成为推动科技进步的重要力量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2024年，5G技术在全球范围内广泛应用，加速了信息传输速度，提高了数据传输效率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2024年，量子计算技术取得重要进展，为解决复杂问题提供了新的解决方案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2024年，生物科技领域取得重大突破，基因编辑技术、干细胞治疗等成为可能，为人类健康带来福音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2024年的社会变革</a:t>
            </a:r>
            <a:endParaRPr lang="zh-CN" altLang="en-US"/>
          </a:p>
        </p:txBody>
      </p:sp>
      <p:sp>
        <p:nvSpPr>
          <p:cNvPr id="10492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全球化进程加速</a:t>
            </a:r>
            <a:endParaRPr lang="zh-CN" altLang="en-US"/>
          </a:p>
        </p:txBody>
      </p:sp>
      <p:sp>
        <p:nvSpPr>
          <p:cNvPr id="104930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经济全球化：贸易自由化、投资便利化、金融全球化等趋势加强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科技全球化：科技创新、技术转移、人才流动等全球化趋势加强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文化全球化：文化交流、文化传播、文化融合等全球化趋势加强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治理全球化：全球治理、国际合作、多边主义等全球化趋势加强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社会公平正义的推进</a:t>
            </a:r>
            <a:endParaRPr lang="zh-CN" altLang="en-US"/>
          </a:p>
        </p:txBody>
      </p:sp>
      <p:sp>
        <p:nvSpPr>
          <p:cNvPr id="104936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教育公平：普及优质教育资源，缩小城乡教育差距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法治建设：加强法治建设，保障公民权益，维护社会公平正义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收入公平：调整收入分配结构，缩小贫富差距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医疗公平：提高医疗保障水平，实现全民医保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环境保护与可持续发展</a:t>
            </a:r>
            <a:endParaRPr lang="zh-CN" altLang="en-US"/>
          </a:p>
        </p:txBody>
      </p:sp>
      <p:sp>
        <p:nvSpPr>
          <p:cNvPr id="10494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气候变化：全球变暖、极端天气等环境问题日益严重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绿色能源：太阳能、风能等可再生能源得到广泛应用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环保意识：公众环保意识提高，积极参与环保行动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环保政策：各国政府出台环保政策，推动可持续发展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文化交流与融合</a:t>
            </a:r>
            <a:endParaRPr lang="zh-CN" altLang="en-US"/>
          </a:p>
        </p:txBody>
      </p:sp>
      <p:sp>
        <p:nvSpPr>
          <p:cNvPr id="104952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传统文化与现代文化的融合：将传统文化与现代文化相结合，创造出新的文化形式和内涵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国际交流：加强国际间的文化交流与合作，促进不同文化之间的相互理解和尊重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跨文化交流：推动不同文化之间的交流与融合，促进文化多样性和包容性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科技与文化的融合：科技与文化的融合，推动文化产业的创新和发展，提高文化产品的质量和水平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2024年的经济发展</a:t>
            </a:r>
            <a:endParaRPr lang="zh-CN" altLang="en-US"/>
          </a:p>
        </p:txBody>
      </p:sp>
      <p:sp>
        <p:nvSpPr>
          <p:cNvPr id="10495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世界经济格局的变化</a:t>
            </a:r>
            <a:endParaRPr lang="zh-CN" altLang="en-US"/>
          </a:p>
        </p:txBody>
      </p:sp>
      <p:sp>
        <p:nvSpPr>
          <p:cNvPr id="104967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8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8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科技革命和产业变革加速，新兴产业崛起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贸易保护主义抬头，全球贸易摩擦加剧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发展中国家经济实力增强，全球经济格局多元化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绿色低碳经济成为全球共识，可持续发展成为重要议题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新兴产业的崛起</a:t>
            </a:r>
            <a:endParaRPr lang="zh-CN" altLang="en-US"/>
          </a:p>
        </p:txBody>
      </p:sp>
      <p:sp>
        <p:nvSpPr>
          <p:cNvPr id="10497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人工智能：AI技术在各个领域的广泛应用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生物科技：基因编辑、生物制药等新兴技术的发展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绿色能源：太阳能、风能等可再生能源的普及和应用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太空探索：太空旅游、太空采矿等新兴产业的兴起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技术创新驱动经济增长</a:t>
            </a:r>
            <a:endParaRPr lang="zh-CN" altLang="en-US"/>
          </a:p>
        </p:txBody>
      </p:sp>
      <p:sp>
        <p:nvSpPr>
          <p:cNvPr id="104977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5G技术的普及和应用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8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人工智能技术的快速发展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8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区块链技术的广泛应用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9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生物技术的突破和创新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https://d.book118.com/478071074023006030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MiSans Demibold</vt:lpstr>
      <vt:lpstr>微软雅黑</vt:lpstr>
      <vt:lpstr>Wingdings</vt:lpstr>
      <vt:lpstr>宋体</vt:lpstr>
      <vt:lpstr>Office Theme</vt:lpstr>
      <vt:lpstr>2024年推动文明进步的起点之年</vt:lpstr>
      <vt:lpstr>目录</vt:lpstr>
      <vt:lpstr>添加章节标题</vt:lpstr>
      <vt:lpstr>2024年的历史背景</vt:lpstr>
      <vt:lpstr>人类文明发展历程</vt:lpstr>
      <vt:lpstr>2024年在历史中的地位</vt:lpstr>
      <vt:lpstr>世界各国的发展状况</vt:lpstr>
      <vt:lpstr>科技进步的里程碑</vt:lpstr>
      <vt:lpstr>2024年的社会变革</vt:lpstr>
      <vt:lpstr>全球化进程加速</vt:lpstr>
      <vt:lpstr>社会公平正义的推进</vt:lpstr>
      <vt:lpstr>环境保护与可持续发展</vt:lpstr>
      <vt:lpstr>文化交流与融合</vt:lpstr>
      <vt:lpstr>2024年的经济发展</vt:lpstr>
      <vt:lpstr>世界经济格局的变化</vt:lpstr>
      <vt:lpstr>新兴产业的崛起</vt:lpstr>
      <vt:lpstr>技术创新驱动经济增长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2024-09-06T09:09:01.992</cp:lastPrinted>
  <dcterms:created xsi:type="dcterms:W3CDTF">2024-09-06T01:09:02Z</dcterms:created>
  <dcterms:modified xsi:type="dcterms:W3CDTF">2024-09-06T01:09:04Z</dcterms:modified>
</cp:coreProperties>
</file>