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5B8F3-0A05-4CAE-B01A-9CF0DF494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B7DA8-27FF-4E50-AA34-7C18F7982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4E2F3-082E-4C0C-BD96-C0B81FB0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AD450-0169-4516-B28D-20B912C0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EE8CE-F561-4D7B-BBB8-D333E4EC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30AD6-5673-4089-A71F-0EFF75F7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1396B-DE0D-4E28-B84D-760525A2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3AC5E-82B7-418F-AC88-C88F7CDB9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D1D99-233F-4794-8326-FE22FCCD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ECFAC-C622-4A2E-BB36-01057249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2F346-913A-4A16-A5C3-9AAAEF57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2036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eas-hr培训课件-人事管理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人事管理系统介绍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人事管理系统介绍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人事管理系统是一种用于集中管理员工信息的软件系统，旨在提高人事管理的效率和准确性。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通过自动化和标准化流程，降低人为错误率，提高员工信息查询和更新的速度。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员工档案管理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系统功能模块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集中存储员工的基本信息、合同、考勤记录等。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在线发布招聘信息、筛选简历、安排面试等。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组织培训活动、记录员工培训情况等。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设定考核标准、记录员工绩效表现等。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系统优势与价值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集中存储和管理员工信息，避免数据分散和丢失。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自动化处理人事相关任务，减少人工操作，提高工作效率。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通过权限控制和加密技术，确保员工信息的安全性。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标准化的人事管理流程有助于企业规范运作，降低法律风险。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数据统一管理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增强数据安全性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促进企业规范化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根据岗位要求筛选合适的简历，初步筛选出符合条件的候选人。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招聘计划制定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根据企业战略和业务发展需求，制定招聘计划，明确招聘岗位、人数、要求等。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选择合适的招聘渠道，如招聘网站、社交媒体、招聘会等，吸引优秀人才应聘。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面试安排与评估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组织面试，对应聘者进行综合评估，确定最终录用人员。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入职手续办理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为新员工办理入职手续，包括签订劳动合同、入职培训等。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员工招聘与入职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为员工提供职业发展规划指导，帮助员工实现个人职业目标。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对培训效果进行评估，总结经验教训，持续改进培训体系。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组织培训活动，确保培训效果和质量。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分析员工的培训需求，明确培训目标、内容和方法。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根据培训需求制定培训计划，包括培训课程、时间、地点等。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与员工共同设定明确的绩效目标，确保员工了解自己的工作要求。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绩效目标设定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将绩效结果应用于员工的薪酬、晋升、培训等方面，激励员工提高工作表现。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制定科学的绩效评估标准和方法，确保评估结果的客观性和公正性。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按照评估标准对员工进行定期绩效评估，收集相关数据和信息。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向员工提供绩效反馈，指出优点和不足，提出改进建议。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设计合理的薪酬体系，确保薪酬水平与市场接轨，激励员工提高工作积极性。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制定全面的福利政策，包括五险一金、带薪年假、节日福利等，提高员工满意度和忠诚度。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建立薪酬调整机制，根据市场变化、员工表现等因素调整薪酬水平。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确保薪酬按时、准确发放，处理薪酬相关问题，保障员工权益。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薪酬发放管理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员工薪酬福利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与离职员工进行面谈，了解离职原因和意见，为企业改进提供参考。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离职面谈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协助离职员工办理相关手续，如交接工作、退还公司财物等。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离职手续办理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保持与离职员工的良好关系，为企业形象和口碑维护做出贡献。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离职后关系维护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对离职数据进行深入分析，发现离职管理的不足之处，提出改进措施。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离职数据分析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员工离职管理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人事管理策略与实践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根据公司业务发展需要，确定所需岗位和人员数量。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制定有效的招聘计划和策略，确保公司能够吸引和选拔到最合适的人才。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确定招聘渠道、时间表和预算，确保招聘活动的顺利进行。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背景调查和入职培训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对新员工进行背景调查，并提供必要的入职培训，确保员工能够快速融入公司。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筛选简历和面试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制定简历筛选标准和面试流程，确保选拔到最合适的人才。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人才选拔与招聘策略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https://d.book118.com/478072036075006033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2024-09-11T14:38:03.316</cp:lastPrinted>
  <dcterms:created xsi:type="dcterms:W3CDTF">2024-09-11T06:38:03Z</dcterms:created>
  <dcterms:modified xsi:type="dcterms:W3CDTF">2024-09-11T06:38:05Z</dcterms:modified>
</cp:coreProperties>
</file>