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E3B22F-ABE1-4CBA-B81D-E9EC676AA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F8A31-527C-4825-89E5-D37DF5FFD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0967D6-8EA5-4B17-ACF3-39D9901B9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DFEF41-0D19-4625-AA33-FD3FB335C5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B329AC-6664-4793-B399-41A94F60A4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C188B9-4F1A-4135-8B7E-969182ACC7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E951BE-536E-4F8D-A266-C7E3DDC8A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2C208-5C36-4CE4-885F-372411D24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F7576-A43B-4864-921B-A988B591CC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A9E4B-7328-472C-AC16-17376FB93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AF106-78CC-41C4-B4BE-CA77C566C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7300104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设立硅铝新材料公司可行性研究报告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本报告旨在分析设立硅铝新材料公司的可行性，包括市场需求、技术可行性、经济效益及风险评估等方面，为公司决策者提供参考依据。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快速发展和产业升级，新材料产业已成为全球经济发展的重要引擎。硅铝新材料作为一种具有优异性能和广泛应用前景的材料，受到了越来越多的关注。设立硅铝新材料公司有助于推动相关产业的发展，提高国家新材料产业的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技术可行性分析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评估设立硅铝新材料公司的技术实力、研发能力以及与国内外同行的技术差距。</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识别设立硅铝新材料公司可能面临的市场风险、技术风险、政策风险等，并提出相应的应对措施。</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经济效益分析</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预测设立硅铝新材料公司的投资回报率、盈利能力以及未来发展趋势。</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市场分析</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对硅铝新材料的市场需求、市场规模、竞争格局等进行分析。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硅铝新材料市场规模不断扩大，应用领域不断拓展，市场需求持续增长。</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硅铝新材料种类繁多，包括硅铝合金、硅铝纤维、硅铝陶瓷等，不同种类的产品在性能、用途和价格等方面存在差异。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产品种类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硅铝新材料产业链包括原材料供应、生产加工、产品销售等环节，其中生产加工环节技术门槛较高，需要专业的设备和技术支持。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产业链结构</a:t>
            </a:r>
          </a:p>
        </p:txBody>
      </p:sp>
      <p:pic>
        <p:nvPicPr>
          <p:cNvPr id="9" name="Picture 9"/>
          <p:cNvPicPr>
            <a:picLocks noChangeAspect="1"/>
          </p:cNvPicPr>
          <p:nvPr/>
        </p:nvPicPr>
        <p:blipFill>
          <a:blip r:embed="rId2"/>
          <a:srcRect l="13940" r="1394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硅铝新材料市场现状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硅铝新材料市场需求呈现多样化、高品质化的特点，客户对产品的性能、质量和稳定性等方面要求较高。</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需求特点</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随着科技的不断进步和工业的快速发展，硅铝新材料的市场需求将继续保持增长趋势。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总体需求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硅铝新材料在航空航天、汽车、电子、建筑等领域的应用需求不断增长，同时新兴领域如新能源、环保等也将成为硅铝新材料的重要应用领域。</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不同领域需求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主要竞争者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当前硅铝新材料市场上主要的竞争者包括国内外的大型化工企业、专业硅铝新材料生产商以及新兴的创新型企业。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目前市场上主要的竞争者占据了一定的市场份额，但市场整体集中度不高，仍存在较多的中小企业和区域性品牌。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主要竞争者通过技术创新、产品升级、市场拓展等手段提高竞争力，同时加强与上下游企业的合作，形成产业链竞争优势。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技术可行性分析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材料性能优化技术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通过调整硅铝比、添加稀土元素等手段，可以进一步优化硅铝新材料的力学、热学、电学等性能。</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规模化生产技术</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硅铝新材料已实现规模化生产，相关生产线和工艺流程不断完善，为产业发展提供了有力支撑。</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硅铝新材料合成技术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目前，硅铝新材料的合成技术已经相对成熟，包括溶胶-凝胶法、化学气相沉积、物理气相沉积等多种方法。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硅铝新材料技术现状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高性能化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随着科技的进步，对硅铝新材料性能的要求将不断提高，如更高的强度、更好的耐磨性、更优异的耐高温性能等。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绿色环保</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环保意识的提高将促使硅铝新材料生产更加注重绿色环保技术的研发和应用，减少对环境的影响。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复合化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未来硅铝新材料将更加注重复合化技术的应用，通过与其他材料复合，实现性能的互补和优化。</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加强研发创新</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通过加大研发投入，引进高端人才和技术团队，提升自主创新能力，推动硅铝新材料技术的不断突破。</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强化产学研合作</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加强企业与高校、科研机构的产学研合作，共同攻克技术难题，加速科技成果转化。</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引进消化吸收再创新</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积极引进国际先进技术和装备，通过消化吸收再创新，提升我国硅铝新材料的整体技术水平。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技术实现路径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https://d.book118.com/478073001045006042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2024-09-21T10:45:43.780</cp:lastPrinted>
  <dcterms:created xsi:type="dcterms:W3CDTF">2024-09-21T02:45:43Z</dcterms:created>
  <dcterms:modified xsi:type="dcterms:W3CDTF">2024-09-21T02:45:45Z</dcterms:modified>
</cp:coreProperties>
</file>