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E994F-D65C-4A34-9668-52146AFA8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755E2-8840-4110-90D5-93327608F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C6C45-FF46-49B2-A2FD-C76BB7980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301CE-FAF7-4176-97EF-FAFAEC428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234160-E14D-48CA-98E8-4946FBCC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5ADAD-DB62-44AE-9E0E-79A6D5294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AC6C4-32CA-4687-9BD8-55D16939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E4429-0949-4F7E-BA07-FC09C025E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7D648-EF04-46D0-AC3E-C17316731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F9175-F457-4E54-A805-151EBE765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093AD-1CF4-44C9-9D15-1F4716BFA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30200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尿毒症患者的护理教学查房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尿毒症患者的病情监测与预后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尿毒症是由于肾脏功能严重受损，导致体内代谢废物和水分无法正常排出而引起的综合征。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根据病因，尿毒症可分为原发性尿毒症和继发性尿毒症。原发性尿毒症主要由慢性肾小球肾炎、慢性肾盂肾炎等肾脏疾病引起，而继发性尿毒症则由糖尿病、高血压、系统性红斑狼疮等疾病引起。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542" b="2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尿毒症的病因多种多样，主要包括慢性肾小球肾炎、糖尿病肾病、高血压肾病等。此外，遗传因素、环境因素、不良生活习惯等也可能导致肾脏损伤，进而引发尿毒症。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尿毒症的病理机制主要包括肾小球硬化、肾小管间质纤维化、肾血管病变等。这些病变导致肾脏滤过功能受损，进而引发水、电解质和酸碱平衡失调。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尿毒症患者可能出现的症状包括食欲不振、恶心、呕吐、乏力、贫血、高血压、酸中毒等。随着病情加重，患者可能出现心衰、肺部感染、皮肤瘙痒等症状。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尿毒症的诊断主要依据肾功能检查。肌酐清除率低于10ml/min或血肌酐高于707μmol/L即可诊断为尿毒症。此外，还需要结合患者病史、临床表现和相关检查结果进行综合判断。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32" r="1713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定期记录患者体重、血压、尿量等指标，评估病情状况。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保持室内空气流通，预防感染。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指导患者进行适当的运动，增强体质。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避免过度劳累，保证充足的休息时间。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55" r="93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控制盐分摄入，减少水肿和高血压的风险。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限制蛋白质摄入，减轻肾脏负担。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多食用富含维生素和矿物质的食物，保证营养均衡。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注意饮食卫生，避免食物中毒和腹泻等并发症。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遵循医生的药物治疗方案，按时服药。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避免自行调整药物剂量或更换药物。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注意观察药物副作用，及时处理不良反应。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定期复查肾功能，评估治疗效果。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764" b="11764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4192" b="1419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关注患者的情绪变化，提供心理支持。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向患者及家属普及尿毒症相关知识，提高认知水平。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鼓励患者保持乐观心态，积极配合治疗。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邀请康复患者分享治疗经验，增强治疗信心。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https://d.book118.com/478073020002006026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2024-09-02T22:26:00.956</cp:lastPrinted>
  <dcterms:created xsi:type="dcterms:W3CDTF">2024-09-02T14:26:00Z</dcterms:created>
  <dcterms:modified xsi:type="dcterms:W3CDTF">2024-09-02T14:26:03Z</dcterms:modified>
</cp:coreProperties>
</file>