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1F48A-7C6D-4F05-BC53-8F60890FA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09528-A620-4FBF-92CB-DB6540452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482CB-0E6B-43F6-BD7D-8B551E30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C28A6-F295-4C18-ABC7-BDC37AB07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CA583D-0EAD-466E-9F1F-919D75E7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97565-68AE-4DA0-B924-68C671EAD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E0041-0721-49DB-B4B8-41DCF02D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89EEA-1195-4591-887F-11A7EA17C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5781B-E5B9-487E-B4EC-EA9FFB978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01133-E8D1-4B25-B11B-C4459C458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EF108-A320-4982-AE90-144F6DEDB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4032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教师如何在学术专著中展示专业礼仪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学术专著中的基本礼仪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写作过程中的专业礼仪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与同行交流时的专业礼仪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学术会议和研讨会中的专业礼仪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学术专著出版后的专业礼仪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" r="1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在学术专著中，展示专业礼仪能够体现教师的专业素养和学术水平，增强读者的信任和尊重。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遵循专业礼仪有助于建立良好的学术关系，促进学术交流与合作，推动学术进步。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强调专业礼仪的重要性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礼仪在学术专著中的重要性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塑造个人形象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教师在学术专著中的言谈举止代表着个人形象，遵循专业礼仪有助于塑造专业、严谨、可信的个人形象。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展现学术素养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专业礼仪是学术素养的重要组成部分，遵守学术规范、尊重知识产权等体现了教师的学术素养和道德品质。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促进学术传播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在学术专著中遵循专业礼仪，能够增加读者的阅读体验，提高学术传播的效果和影响力。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学术专著中的基本礼仪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在学术专著中，如需引用他人的观点、数据或理论，必须严格遵守引用规范，注明出处，尊重原作者的知识产权。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抄袭是严重的学术不端行为，教师在编写学术专著时应坚决避免抄袭，确保内容的原创性。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避免抄袭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如需使用他人的图表、图片或研究成果等，应事先获得相关授权，并注明来源和授权情况。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获得授权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尊重知识产权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在学术专著中，应使用准确、客观、中性的学术语言，避免使用过于主观或情感色彩强烈的措辞。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学术语言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注释和参考文献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833" b="1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专著的结构应清晰合理，包括目录、章节、小节、标题等，便于读者阅读和理解。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对于重要的观点、数据或理论，应在文中添加注释或参考文献，以便读者深入了解相关背景和来源。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遵守学术规范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在学术专著中，教师应坚持实事求是的原则，不夸大其词或虚构内容。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避免误导读者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在描述研究成果或结论时，应避免使用模糊或误导性的措辞，确保读者能够准确理解相关信息。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随着学术研究的不断深入和发展，教师应及时更新专著内容，确保信息的时效性和准确性。同时，对于已经发现的错误或不足之处，应及时进行修正和完善。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保持学术诚信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写作过程中的专业礼仪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保持语言简洁明了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避免使用冗长复杂的句子和晦涩难懂的词汇，力求表达清晰、简洁，让读者能够快速理解。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注重逻辑性和条理性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合理安排章节和段落，确保内容条理清晰，逻辑严密，方便读者阅读和理解。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使用规范的专业术语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在撰写学术专著时，教师应使用本领域公认的专业术语，确保表达的准确性和规范性。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清晰、简洁、准确的表达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自我约束和互相监督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教师应自觉约束自己的行为，同时鼓励同行之间相互监督，共同维护学术诚信。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尊重知识产权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严格遵守学术道德和知识产权法律法规，尊重他人的学术成果和知识产权。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在引用他人观点、数据或成果时，必须注明出处，遵守学术引用规范，避免抄袭和剽窃行为。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避免抄袭和剽窃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在收集、整理和分析数据时，教师应保持严谨的态度，确保数据的真实性和可靠性。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确保数据真实可靠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在得出结论时，应以事实为依据，避免主观臆断和偏见，确保结论的客观性和公正性。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结论客观公正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如果发现数据或结论存在错误或不足，教师应勇于承认并及时修正，以维护学术声誉和读者利益。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勇于承认错误和修正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对数据和结论实事求是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与同行交流时的专业礼仪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https://d.book118.com/478074032034006023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2024-08-29T16:21:28.447</cp:lastPrinted>
  <dcterms:created xsi:type="dcterms:W3CDTF">2024-08-29T08:21:28Z</dcterms:created>
  <dcterms:modified xsi:type="dcterms:W3CDTF">2024-08-29T08:21:30Z</dcterms:modified>
</cp:coreProperties>
</file>