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3C3EBA-E64C-437D-85ED-534E20894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6C448-4291-405D-8F63-4D6C92029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CFBA0-9817-4E6C-863B-655520097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3F55D-8E22-471B-A9AF-9428EB506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404017-0A5E-4F0D-BBD1-98A09E568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1D356-2721-41C8-B2C5-2FF882F6B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C869E2-3948-4ED7-8874-A58F24B9C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1DA52-3D11-46CC-A28F-66E913EAC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74E50-00A1-42BB-BEEB-01E06B56A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1F00D-5551-4BA6-B160-BAF0A18C5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B6793-EFB0-40C0-BDB7-069B5FF2C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7406700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糖皮质激素类药物临床应用指导原则课件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糖皮质激素类药物概述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糖皮质激素类药物适应症与禁忌症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糖皮质激素类药物使用方法及剂量调整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联合用药与相互作用分析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糖皮质激素类药物概述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（Glucocorticoids，GC）是机体内极为重要的一类调节分子，它对机体的发育、生长、代谢以及免疫功能等起着重要调节作用，是机体应激反应最重要的调节激素，也是临床上使用最为广泛而有效的抗炎和免疫抑制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糖皮质激素分类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根据其在体内的作用时间，可分为短效、中效和长效三类。短效糖皮质激素包括氢化可的松和可的松；中效糖皮质激素包括泼尼松、泼尼松龙、甲泼尼龙；长效糖皮质激素包括地塞米松、倍他米松等。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糖皮质激素在生理情况下所起的作用，主要表现在对物质代谢、水盐代谢的调节以及抑制免疫应答、抗炎、抗休克等方面。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皮质激素通过与靶细胞胞浆内的糖皮质激素受体（GR）相结合并激活GR而产生生物效应。被激活的GR复合物进入细胞核，与靶基因启动子序列的特定DNA序列（称为糖皮质激素反应元件，GRE）结合，增加或减少某些基因转录，继而产生一系列生物效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生理作用及机制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药理作用与临床应用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药理作用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抗炎作用、免疫抑制作用、抗休克作用、抗毒作用等。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内分泌系统疾病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用于原发性和继发性肾上腺皮质功能减退症、先天性肾上腺皮质增生症等的替代治疗。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风湿性疾病和自身免疫病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全身性红斑狼疮、多发性肌炎或皮肌炎、类风湿性关节炎等。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支气管哮喘、慢性阻塞性肺疾病等。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血液系统疾病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多种原因引起的急性淋巴细胞白血病、再生障碍性贫血等。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系统性红斑狼疮肾炎、原发性肾病综合征等。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药理作用与临床应用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https://d.book118.com/478074067006006047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2024-09-28T03:31:37.808</cp:lastPrinted>
  <dcterms:created xsi:type="dcterms:W3CDTF">2024-09-27T19:31:37Z</dcterms:created>
  <dcterms:modified xsi:type="dcterms:W3CDTF">2024-09-27T19:31:39Z</dcterms:modified>
</cp:coreProperties>
</file>