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6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28C2D0-6731-4BCC-A5F4-AE7B812F1F9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3A1EC7-69F3-4752-BC1B-FA5AEE4D79EC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DF48D-8238-4E92-8CEA-91949A122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9167D-9AFC-4297-8803-B5B949CC2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963A2-6EA3-4B7B-B77A-52F4F6578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3A705-B90B-473A-AEBE-E21E48D6F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B5B839-7D80-45D9-815D-4EE4306A7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16D168-34A4-430F-8643-A3FB7E57F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99E8D1-51F6-45A8-8B48-C0ACD6880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1AD965-754D-4DD5-A7C4-6FE78FDBF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0D9662-AE2D-40FC-B2FE-743EDF63E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A3738-0296-40F3-9EBF-CBEA30514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FCE2F-2456-4CF0-A843-1B00885B0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451" name="圆角矩形 450"/>
          <p:cNvSpPr/>
          <p:nvPr userDrawn="1"/>
        </p:nvSpPr>
        <p:spPr>
          <a:xfrm>
            <a:off x="345440" y="328295"/>
            <a:ext cx="11501755" cy="6303010"/>
          </a:xfrm>
          <a:prstGeom prst="roundRect">
            <a:avLst>
              <a:gd name="adj" fmla="val 5249"/>
            </a:avLst>
          </a:prstGeom>
          <a:solidFill>
            <a:schemeClr val="bg1"/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1" grpId="0" bldLvl="0" animBg="1"/>
      <p:bldP spid="451" grpId="1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tags" Target="../tags/tag6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BB3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451" name="圆角矩形 450"/>
          <p:cNvSpPr/>
          <p:nvPr userDrawn="1"/>
        </p:nvSpPr>
        <p:spPr>
          <a:xfrm>
            <a:off x="345440" y="328295"/>
            <a:ext cx="11501755" cy="6303010"/>
          </a:xfrm>
          <a:prstGeom prst="roundRect">
            <a:avLst>
              <a:gd name="adj" fmla="val 5249"/>
            </a:avLst>
          </a:prstGeom>
          <a:solidFill>
            <a:schemeClr val="bg1"/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</p:spTree>
    <p:custDataLst>
      <p:tags r:id="rId17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1" grpId="0"/>
    </p:bldLst>
  </p:timing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6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6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7410501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7" name="直角三角形 456"/>
          <p:cNvSpPr/>
          <p:nvPr/>
        </p:nvSpPr>
        <p:spPr>
          <a:xfrm rot="17460000">
            <a:off x="8150225" y="4267835"/>
            <a:ext cx="1978025" cy="1978025"/>
          </a:xfrm>
          <a:prstGeom prst="rtTriangle">
            <a:avLst/>
          </a:prstGeom>
          <a:solidFill>
            <a:srgbClr val="FE9774"/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grpSp>
        <p:nvGrpSpPr>
          <p:cNvPr id="450" name="组合 449"/>
          <p:cNvGrpSpPr/>
          <p:nvPr/>
        </p:nvGrpSpPr>
        <p:grpSpPr>
          <a:xfrm>
            <a:off x="6350" y="718820"/>
            <a:ext cx="7371715" cy="3547110"/>
            <a:chOff x="170" y="2302"/>
            <a:chExt cx="11190" cy="5226"/>
          </a:xfrm>
        </p:grpSpPr>
        <p:grpSp>
          <p:nvGrpSpPr>
            <p:cNvPr id="40" name="组合 39"/>
            <p:cNvGrpSpPr/>
            <p:nvPr/>
          </p:nvGrpSpPr>
          <p:grpSpPr>
            <a:xfrm>
              <a:off x="170" y="2302"/>
              <a:ext cx="11190" cy="150"/>
              <a:chOff x="0" y="2302"/>
              <a:chExt cx="11190" cy="150"/>
            </a:xfrm>
          </p:grpSpPr>
          <p:sp>
            <p:nvSpPr>
              <p:cNvPr id="7" name="椭圆 6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" name="椭圆 7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" name="椭圆 8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" name="椭圆 9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" name="椭圆 10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" name="椭圆 11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" name="椭圆 12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" name="椭圆 13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" name="椭圆 14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" name="椭圆 15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" name="椭圆 16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" name="椭圆 17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" name="椭圆 18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" name="椭圆 19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" name="椭圆 20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" name="椭圆 21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" name="椭圆 22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" name="椭圆 23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" name="椭圆 24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" name="椭圆 25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" name="椭圆 26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" name="椭圆 27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" name="椭圆 28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" name="椭圆 29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" name="椭圆 30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" name="椭圆 31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" name="椭圆 32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" name="椭圆 33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" name="椭圆 34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" name="椭圆 35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" name="椭圆 36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" name="椭圆 37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" name="椭圆 38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41" name="组合 40"/>
            <p:cNvGrpSpPr/>
            <p:nvPr/>
          </p:nvGrpSpPr>
          <p:grpSpPr>
            <a:xfrm>
              <a:off x="170" y="2725"/>
              <a:ext cx="11190" cy="150"/>
              <a:chOff x="0" y="2302"/>
              <a:chExt cx="11190" cy="150"/>
            </a:xfrm>
          </p:grpSpPr>
          <p:sp>
            <p:nvSpPr>
              <p:cNvPr id="42" name="椭圆 41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" name="椭圆 42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" name="椭圆 43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5" name="椭圆 44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6" name="椭圆 45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7" name="椭圆 46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8" name="椭圆 47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9" name="椭圆 48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0" name="椭圆 49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1" name="椭圆 50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2" name="椭圆 51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3" name="椭圆 52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4" name="椭圆 53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5" name="椭圆 54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6" name="椭圆 55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7" name="椭圆 56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8" name="椭圆 57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9" name="椭圆 58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0" name="椭圆 59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1" name="椭圆 60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2" name="椭圆 61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3" name="椭圆 62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4" name="椭圆 63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5" name="椭圆 64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6" name="椭圆 65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7" name="椭圆 66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8" name="椭圆 67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9" name="椭圆 68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0" name="椭圆 69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1" name="椭圆 70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2" name="椭圆 71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3" name="椭圆 72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4" name="椭圆 73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75" name="组合 74"/>
            <p:cNvGrpSpPr/>
            <p:nvPr/>
          </p:nvGrpSpPr>
          <p:grpSpPr>
            <a:xfrm>
              <a:off x="170" y="3148"/>
              <a:ext cx="11190" cy="150"/>
              <a:chOff x="0" y="2302"/>
              <a:chExt cx="11190" cy="150"/>
            </a:xfrm>
          </p:grpSpPr>
          <p:sp>
            <p:nvSpPr>
              <p:cNvPr id="76" name="椭圆 75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7" name="椭圆 76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8" name="椭圆 77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9" name="椭圆 78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0" name="椭圆 79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1" name="椭圆 80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2" name="椭圆 81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3" name="椭圆 82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4" name="椭圆 83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5" name="椭圆 84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6" name="椭圆 85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7" name="椭圆 86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8" name="椭圆 87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9" name="椭圆 88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0" name="椭圆 89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1" name="椭圆 90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2" name="椭圆 91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3" name="椭圆 92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4" name="椭圆 93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5" name="椭圆 94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6" name="椭圆 95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7" name="椭圆 96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8" name="椭圆 97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9" name="椭圆 98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0" name="椭圆 99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1" name="椭圆 100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2" name="椭圆 101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3" name="椭圆 102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4" name="椭圆 103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5" name="椭圆 104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6" name="椭圆 105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7" name="椭圆 106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8" name="椭圆 107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109" name="组合 108"/>
            <p:cNvGrpSpPr/>
            <p:nvPr/>
          </p:nvGrpSpPr>
          <p:grpSpPr>
            <a:xfrm>
              <a:off x="170" y="3571"/>
              <a:ext cx="11190" cy="150"/>
              <a:chOff x="0" y="2302"/>
              <a:chExt cx="11190" cy="150"/>
            </a:xfrm>
          </p:grpSpPr>
          <p:sp>
            <p:nvSpPr>
              <p:cNvPr id="110" name="椭圆 109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1" name="椭圆 110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2" name="椭圆 111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3" name="椭圆 112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4" name="椭圆 113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5" name="椭圆 114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6" name="椭圆 115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7" name="椭圆 116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8" name="椭圆 117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9" name="椭圆 118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0" name="椭圆 119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1" name="椭圆 120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2" name="椭圆 121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3" name="椭圆 122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4" name="椭圆 123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5" name="椭圆 124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6" name="椭圆 125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7" name="椭圆 126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8" name="椭圆 127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9" name="椭圆 128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0" name="椭圆 129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1" name="椭圆 130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2" name="椭圆 131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3" name="椭圆 132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4" name="椭圆 133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5" name="椭圆 134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6" name="椭圆 135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7" name="椭圆 136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8" name="椭圆 137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9" name="椭圆 138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0" name="椭圆 139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1" name="椭圆 140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2" name="椭圆 141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143" name="组合 142"/>
            <p:cNvGrpSpPr/>
            <p:nvPr/>
          </p:nvGrpSpPr>
          <p:grpSpPr>
            <a:xfrm>
              <a:off x="170" y="3994"/>
              <a:ext cx="11190" cy="150"/>
              <a:chOff x="0" y="2302"/>
              <a:chExt cx="11190" cy="150"/>
            </a:xfrm>
          </p:grpSpPr>
          <p:sp>
            <p:nvSpPr>
              <p:cNvPr id="144" name="椭圆 143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5" name="椭圆 144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6" name="椭圆 145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7" name="椭圆 146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8" name="椭圆 147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9" name="椭圆 148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0" name="椭圆 149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1" name="椭圆 150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2" name="椭圆 151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3" name="椭圆 152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4" name="椭圆 153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5" name="椭圆 154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6" name="椭圆 155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7" name="椭圆 156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8" name="椭圆 157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9" name="椭圆 158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0" name="椭圆 159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1" name="椭圆 160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2" name="椭圆 161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3" name="椭圆 162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4" name="椭圆 163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5" name="椭圆 164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6" name="椭圆 165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7" name="椭圆 166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8" name="椭圆 167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9" name="椭圆 168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0" name="椭圆 169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1" name="椭圆 170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2" name="椭圆 171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3" name="椭圆 172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4" name="椭圆 173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5" name="椭圆 174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6" name="椭圆 175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177" name="组合 176"/>
            <p:cNvGrpSpPr/>
            <p:nvPr/>
          </p:nvGrpSpPr>
          <p:grpSpPr>
            <a:xfrm>
              <a:off x="170" y="4417"/>
              <a:ext cx="11190" cy="150"/>
              <a:chOff x="0" y="2302"/>
              <a:chExt cx="11190" cy="150"/>
            </a:xfrm>
          </p:grpSpPr>
          <p:sp>
            <p:nvSpPr>
              <p:cNvPr id="178" name="椭圆 177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9" name="椭圆 178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0" name="椭圆 179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1" name="椭圆 180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2" name="椭圆 181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3" name="椭圆 182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4" name="椭圆 183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5" name="椭圆 184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6" name="椭圆 185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7" name="椭圆 186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8" name="椭圆 187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9" name="椭圆 188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0" name="椭圆 189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1" name="椭圆 190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2" name="椭圆 191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3" name="椭圆 192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4" name="椭圆 193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5" name="椭圆 194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6" name="椭圆 195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7" name="椭圆 196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8" name="椭圆 197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9" name="椭圆 198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0" name="椭圆 199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1" name="椭圆 200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2" name="椭圆 201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3" name="椭圆 202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4" name="椭圆 203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5" name="椭圆 204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6" name="椭圆 205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7" name="椭圆 206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8" name="椭圆 207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9" name="椭圆 208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0" name="椭圆 209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211" name="组合 210"/>
            <p:cNvGrpSpPr/>
            <p:nvPr/>
          </p:nvGrpSpPr>
          <p:grpSpPr>
            <a:xfrm>
              <a:off x="170" y="4840"/>
              <a:ext cx="11190" cy="150"/>
              <a:chOff x="0" y="2302"/>
              <a:chExt cx="11190" cy="150"/>
            </a:xfrm>
          </p:grpSpPr>
          <p:sp>
            <p:nvSpPr>
              <p:cNvPr id="212" name="椭圆 211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3" name="椭圆 212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4" name="椭圆 213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5" name="椭圆 214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6" name="椭圆 215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7" name="椭圆 216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8" name="椭圆 217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9" name="椭圆 218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0" name="椭圆 219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1" name="椭圆 220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2" name="椭圆 221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3" name="椭圆 222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4" name="椭圆 223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5" name="椭圆 224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6" name="椭圆 225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7" name="椭圆 226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8" name="椭圆 227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9" name="椭圆 228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0" name="椭圆 229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1" name="椭圆 230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2" name="椭圆 231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3" name="椭圆 232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4" name="椭圆 233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5" name="椭圆 234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6" name="椭圆 235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7" name="椭圆 236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8" name="椭圆 237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9" name="椭圆 238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0" name="椭圆 239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1" name="椭圆 240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2" name="椭圆 241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3" name="椭圆 242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4" name="椭圆 243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245" name="组合 244"/>
            <p:cNvGrpSpPr/>
            <p:nvPr/>
          </p:nvGrpSpPr>
          <p:grpSpPr>
            <a:xfrm>
              <a:off x="170" y="5263"/>
              <a:ext cx="11190" cy="150"/>
              <a:chOff x="0" y="2302"/>
              <a:chExt cx="11190" cy="150"/>
            </a:xfrm>
          </p:grpSpPr>
          <p:sp>
            <p:nvSpPr>
              <p:cNvPr id="246" name="椭圆 245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7" name="椭圆 246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8" name="椭圆 247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9" name="椭圆 248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0" name="椭圆 249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1" name="椭圆 250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2" name="椭圆 251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3" name="椭圆 252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4" name="椭圆 253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5" name="椭圆 254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6" name="椭圆 255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7" name="椭圆 256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8" name="椭圆 257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9" name="椭圆 258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0" name="椭圆 259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1" name="椭圆 260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2" name="椭圆 261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3" name="椭圆 262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4" name="椭圆 263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5" name="椭圆 264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6" name="椭圆 265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7" name="椭圆 266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8" name="椭圆 267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9" name="椭圆 268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0" name="椭圆 269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1" name="椭圆 270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2" name="椭圆 271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3" name="椭圆 272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4" name="椭圆 273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5" name="椭圆 274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6" name="椭圆 275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7" name="椭圆 276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8" name="椭圆 277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279" name="组合 278"/>
            <p:cNvGrpSpPr/>
            <p:nvPr/>
          </p:nvGrpSpPr>
          <p:grpSpPr>
            <a:xfrm>
              <a:off x="170" y="5686"/>
              <a:ext cx="11190" cy="150"/>
              <a:chOff x="0" y="2302"/>
              <a:chExt cx="11190" cy="150"/>
            </a:xfrm>
          </p:grpSpPr>
          <p:sp>
            <p:nvSpPr>
              <p:cNvPr id="280" name="椭圆 279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1" name="椭圆 280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2" name="椭圆 281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3" name="椭圆 282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4" name="椭圆 283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5" name="椭圆 284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6" name="椭圆 285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7" name="椭圆 286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8" name="椭圆 287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9" name="椭圆 288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0" name="椭圆 289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1" name="椭圆 290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2" name="椭圆 291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3" name="椭圆 292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4" name="椭圆 293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5" name="椭圆 294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6" name="椭圆 295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7" name="椭圆 296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8" name="椭圆 297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9" name="椭圆 298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0" name="椭圆 299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1" name="椭圆 300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2" name="椭圆 301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3" name="椭圆 302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4" name="椭圆 303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5" name="椭圆 304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6" name="椭圆 305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7" name="椭圆 306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8" name="椭圆 307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9" name="椭圆 308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0" name="椭圆 309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1" name="椭圆 310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2" name="椭圆 311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313" name="组合 312"/>
            <p:cNvGrpSpPr/>
            <p:nvPr/>
          </p:nvGrpSpPr>
          <p:grpSpPr>
            <a:xfrm>
              <a:off x="170" y="6109"/>
              <a:ext cx="11190" cy="150"/>
              <a:chOff x="0" y="2302"/>
              <a:chExt cx="11190" cy="150"/>
            </a:xfrm>
          </p:grpSpPr>
          <p:sp>
            <p:nvSpPr>
              <p:cNvPr id="314" name="椭圆 313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5" name="椭圆 314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6" name="椭圆 315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7" name="椭圆 316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8" name="椭圆 317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9" name="椭圆 318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0" name="椭圆 319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1" name="椭圆 320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2" name="椭圆 321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3" name="椭圆 322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4" name="椭圆 323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5" name="椭圆 324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6" name="椭圆 325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7" name="椭圆 326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8" name="椭圆 327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9" name="椭圆 328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0" name="椭圆 329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1" name="椭圆 330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2" name="椭圆 331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3" name="椭圆 332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4" name="椭圆 333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5" name="椭圆 334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6" name="椭圆 335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7" name="椭圆 336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8" name="椭圆 337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9" name="椭圆 338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0" name="椭圆 339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1" name="椭圆 340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2" name="椭圆 341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3" name="椭圆 342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4" name="椭圆 343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5" name="椭圆 344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6" name="椭圆 345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347" name="组合 346"/>
            <p:cNvGrpSpPr/>
            <p:nvPr/>
          </p:nvGrpSpPr>
          <p:grpSpPr>
            <a:xfrm>
              <a:off x="170" y="6532"/>
              <a:ext cx="11190" cy="150"/>
              <a:chOff x="0" y="2302"/>
              <a:chExt cx="11190" cy="150"/>
            </a:xfrm>
          </p:grpSpPr>
          <p:sp>
            <p:nvSpPr>
              <p:cNvPr id="348" name="椭圆 347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9" name="椭圆 348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0" name="椭圆 349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1" name="椭圆 350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2" name="椭圆 351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3" name="椭圆 352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4" name="椭圆 353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5" name="椭圆 354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6" name="椭圆 355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7" name="椭圆 356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8" name="椭圆 357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9" name="椭圆 358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0" name="椭圆 359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1" name="椭圆 360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2" name="椭圆 361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3" name="椭圆 362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4" name="椭圆 363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5" name="椭圆 364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6" name="椭圆 365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7" name="椭圆 366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8" name="椭圆 367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9" name="椭圆 368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0" name="椭圆 369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1" name="椭圆 370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2" name="椭圆 371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3" name="椭圆 372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4" name="椭圆 373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5" name="椭圆 374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6" name="椭圆 375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7" name="椭圆 376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8" name="椭圆 377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9" name="椭圆 378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0" name="椭圆 379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381" name="组合 380"/>
            <p:cNvGrpSpPr/>
            <p:nvPr/>
          </p:nvGrpSpPr>
          <p:grpSpPr>
            <a:xfrm>
              <a:off x="170" y="6955"/>
              <a:ext cx="11190" cy="150"/>
              <a:chOff x="0" y="2302"/>
              <a:chExt cx="11190" cy="150"/>
            </a:xfrm>
          </p:grpSpPr>
          <p:sp>
            <p:nvSpPr>
              <p:cNvPr id="382" name="椭圆 381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3" name="椭圆 382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4" name="椭圆 383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5" name="椭圆 384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6" name="椭圆 385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7" name="椭圆 386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8" name="椭圆 387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9" name="椭圆 388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0" name="椭圆 389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1" name="椭圆 390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2" name="椭圆 391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3" name="椭圆 392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4" name="椭圆 393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5" name="椭圆 394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6" name="椭圆 395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7" name="椭圆 396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8" name="椭圆 397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9" name="椭圆 398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0" name="椭圆 399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1" name="椭圆 400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2" name="椭圆 401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3" name="椭圆 402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4" name="椭圆 403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5" name="椭圆 404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6" name="椭圆 405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7" name="椭圆 406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8" name="椭圆 407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9" name="椭圆 408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0" name="椭圆 409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1" name="椭圆 410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2" name="椭圆 411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3" name="椭圆 412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4" name="椭圆 413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415" name="组合 414"/>
            <p:cNvGrpSpPr/>
            <p:nvPr/>
          </p:nvGrpSpPr>
          <p:grpSpPr>
            <a:xfrm>
              <a:off x="170" y="7378"/>
              <a:ext cx="11190" cy="150"/>
              <a:chOff x="0" y="2302"/>
              <a:chExt cx="11190" cy="150"/>
            </a:xfrm>
          </p:grpSpPr>
          <p:sp>
            <p:nvSpPr>
              <p:cNvPr id="416" name="椭圆 415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7" name="椭圆 416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8" name="椭圆 417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9" name="椭圆 418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0" name="椭圆 419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1" name="椭圆 420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2" name="椭圆 421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3" name="椭圆 422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4" name="椭圆 423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5" name="椭圆 424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6" name="椭圆 425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7" name="椭圆 426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8" name="椭圆 427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9" name="椭圆 428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0" name="椭圆 429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1" name="椭圆 430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2" name="椭圆 431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3" name="椭圆 432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4" name="椭圆 433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5" name="椭圆 434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6" name="椭圆 435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7" name="椭圆 436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8" name="椭圆 437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9" name="椭圆 438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0" name="椭圆 439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1" name="椭圆 440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2" name="椭圆 441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3" name="椭圆 442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4" name="椭圆 443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5" name="椭圆 444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6" name="椭圆 445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7" name="椭圆 446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8" name="椭圆 447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</p:grpSp>
      <p:sp>
        <p:nvSpPr>
          <p:cNvPr id="451" name="圆角矩形 450"/>
          <p:cNvSpPr/>
          <p:nvPr/>
        </p:nvSpPr>
        <p:spPr>
          <a:xfrm>
            <a:off x="1499235" y="1393825"/>
            <a:ext cx="8229600" cy="4088130"/>
          </a:xfrm>
          <a:prstGeom prst="roundRect">
            <a:avLst>
              <a:gd name="adj" fmla="val 5249"/>
            </a:avLst>
          </a:prstGeom>
          <a:solidFill>
            <a:schemeClr val="bg1"/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2" name="圆角矩形 451"/>
          <p:cNvSpPr/>
          <p:nvPr/>
        </p:nvSpPr>
        <p:spPr>
          <a:xfrm rot="19080000">
            <a:off x="10953750" y="4331335"/>
            <a:ext cx="2038350" cy="32385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190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3" name="椭圆 452"/>
          <p:cNvSpPr/>
          <p:nvPr/>
        </p:nvSpPr>
        <p:spPr>
          <a:xfrm>
            <a:off x="10972800" y="-471805"/>
            <a:ext cx="1866265" cy="1866265"/>
          </a:xfrm>
          <a:prstGeom prst="ellipse">
            <a:avLst/>
          </a:prstGeom>
          <a:solidFill>
            <a:srgbClr val="FE9774"/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4" name="椭圆 453"/>
          <p:cNvSpPr/>
          <p:nvPr/>
        </p:nvSpPr>
        <p:spPr>
          <a:xfrm>
            <a:off x="10756900" y="629920"/>
            <a:ext cx="1237615" cy="1237615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5" name="椭圆 454"/>
          <p:cNvSpPr/>
          <p:nvPr/>
        </p:nvSpPr>
        <p:spPr>
          <a:xfrm>
            <a:off x="10140950" y="3170555"/>
            <a:ext cx="419100" cy="419100"/>
          </a:xfrm>
          <a:prstGeom prst="ellipse">
            <a:avLst/>
          </a:prstGeom>
          <a:solidFill>
            <a:schemeClr val="bg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6" name="椭圆 455"/>
          <p:cNvSpPr/>
          <p:nvPr/>
        </p:nvSpPr>
        <p:spPr>
          <a:xfrm>
            <a:off x="10560050" y="2830195"/>
            <a:ext cx="292100" cy="292100"/>
          </a:xfrm>
          <a:prstGeom prst="ellipse">
            <a:avLst/>
          </a:prstGeom>
          <a:solidFill>
            <a:schemeClr val="bg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8" name="椭圆 457"/>
          <p:cNvSpPr/>
          <p:nvPr/>
        </p:nvSpPr>
        <p:spPr>
          <a:xfrm>
            <a:off x="-420370" y="5652770"/>
            <a:ext cx="881380" cy="88138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9" name="椭圆 458"/>
          <p:cNvSpPr/>
          <p:nvPr/>
        </p:nvSpPr>
        <p:spPr>
          <a:xfrm>
            <a:off x="264160" y="5295900"/>
            <a:ext cx="424180" cy="42418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60" name="文本框 459"/>
          <p:cNvSpPr txBox="1"/>
          <p:nvPr/>
        </p:nvSpPr>
        <p:spPr>
          <a:xfrm>
            <a:off x="1824355" y="2543175"/>
            <a:ext cx="7810500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44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3.2</a:t>
            </a:r>
            <a:r>
              <a:rPr lang="en-US" altLang="zh-CN" sz="44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</a:t>
            </a:r>
            <a:r>
              <a:rPr lang="zh-CN" altLang="en-US" sz="44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做更好的</a:t>
            </a:r>
            <a:r>
              <a:rPr lang="zh-CN" altLang="en-US" sz="4400" b="1" noProof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自己</a:t>
            </a:r>
            <a:endParaRPr lang="zh-CN" altLang="en-US" sz="4400" b="1" spc="600" noProof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463" name="圆角矩形 462"/>
          <p:cNvSpPr/>
          <p:nvPr/>
        </p:nvSpPr>
        <p:spPr>
          <a:xfrm>
            <a:off x="4878070" y="4596765"/>
            <a:ext cx="4162425" cy="438150"/>
          </a:xfrm>
          <a:prstGeom prst="roundRect">
            <a:avLst>
              <a:gd name="adj" fmla="val 47101"/>
            </a:avLst>
          </a:prstGeom>
          <a:solidFill>
            <a:srgbClr val="FE9774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正圆-55W" panose="00020600040101010101" charset="-122"/>
              </a:rPr>
              <a:t>部编版七年级上册道德与法治课件</a:t>
            </a:r>
            <a:endParaRPr lang="zh-CN" sz="20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汉仪正圆-55W" panose="00020600040101010101" charset="-122"/>
            </a:endParaRPr>
          </a:p>
        </p:txBody>
      </p:sp>
      <p:sp>
        <p:nvSpPr>
          <p:cNvPr id="464" name="直角三角形 463"/>
          <p:cNvSpPr/>
          <p:nvPr/>
        </p:nvSpPr>
        <p:spPr>
          <a:xfrm rot="21120000">
            <a:off x="1874520" y="4214495"/>
            <a:ext cx="770255" cy="770255"/>
          </a:xfrm>
          <a:prstGeom prst="rtTriangle">
            <a:avLst/>
          </a:prstGeom>
          <a:solidFill>
            <a:srgbClr val="FBB345"/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</p:spTree>
    <p:custDataLst>
      <p:tags r:id="rId3"/>
    </p:custDataLst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47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53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5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4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63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68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73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8" grpId="0"/>
      <p:bldP spid="459" grpId="0"/>
      <p:bldP spid="453" grpId="0"/>
      <p:bldP spid="454" grpId="0"/>
      <p:bldP spid="456" grpId="0"/>
      <p:bldP spid="455" grpId="0"/>
      <p:bldP spid="457" grpId="0"/>
      <p:bldP spid="452" grpId="0"/>
      <p:bldP spid="460" grpId="0"/>
      <p:bldP spid="464" grpId="0"/>
      <p:bldP spid="463" grpId="0"/>
      <p:bldP spid="45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7" name="直角三角形 456"/>
          <p:cNvSpPr/>
          <p:nvPr/>
        </p:nvSpPr>
        <p:spPr>
          <a:xfrm rot="420000">
            <a:off x="3528695" y="4443095"/>
            <a:ext cx="1978025" cy="1978025"/>
          </a:xfrm>
          <a:prstGeom prst="rtTriangle">
            <a:avLst/>
          </a:prstGeom>
          <a:solidFill>
            <a:srgbClr val="FE9774"/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grpSp>
        <p:nvGrpSpPr>
          <p:cNvPr id="450" name="组合 449"/>
          <p:cNvGrpSpPr/>
          <p:nvPr/>
        </p:nvGrpSpPr>
        <p:grpSpPr>
          <a:xfrm>
            <a:off x="6350" y="718820"/>
            <a:ext cx="7371715" cy="3547110"/>
            <a:chOff x="170" y="2302"/>
            <a:chExt cx="11190" cy="5226"/>
          </a:xfrm>
        </p:grpSpPr>
        <p:grpSp>
          <p:nvGrpSpPr>
            <p:cNvPr id="40" name="组合 39"/>
            <p:cNvGrpSpPr/>
            <p:nvPr/>
          </p:nvGrpSpPr>
          <p:grpSpPr>
            <a:xfrm>
              <a:off x="170" y="2302"/>
              <a:ext cx="11190" cy="150"/>
              <a:chOff x="0" y="2302"/>
              <a:chExt cx="11190" cy="150"/>
            </a:xfrm>
          </p:grpSpPr>
          <p:sp>
            <p:nvSpPr>
              <p:cNvPr id="7" name="椭圆 6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" name="椭圆 7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" name="椭圆 8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" name="椭圆 9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" name="椭圆 10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" name="椭圆 11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" name="椭圆 12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" name="椭圆 13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" name="椭圆 14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" name="椭圆 15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" name="椭圆 16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" name="椭圆 17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" name="椭圆 18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" name="椭圆 19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" name="椭圆 20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" name="椭圆 21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" name="椭圆 22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" name="椭圆 23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" name="椭圆 24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" name="椭圆 25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" name="椭圆 26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" name="椭圆 27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" name="椭圆 28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" name="椭圆 29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" name="椭圆 30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" name="椭圆 31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" name="椭圆 32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" name="椭圆 33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" name="椭圆 34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" name="椭圆 35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" name="椭圆 36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" name="椭圆 37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" name="椭圆 38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41" name="组合 40"/>
            <p:cNvGrpSpPr/>
            <p:nvPr/>
          </p:nvGrpSpPr>
          <p:grpSpPr>
            <a:xfrm>
              <a:off x="170" y="2725"/>
              <a:ext cx="11190" cy="150"/>
              <a:chOff x="0" y="2302"/>
              <a:chExt cx="11190" cy="150"/>
            </a:xfrm>
          </p:grpSpPr>
          <p:sp>
            <p:nvSpPr>
              <p:cNvPr id="42" name="椭圆 41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" name="椭圆 42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" name="椭圆 43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5" name="椭圆 44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6" name="椭圆 45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7" name="椭圆 46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8" name="椭圆 47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9" name="椭圆 48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0" name="椭圆 49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1" name="椭圆 50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2" name="椭圆 51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3" name="椭圆 52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4" name="椭圆 53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5" name="椭圆 54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6" name="椭圆 55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7" name="椭圆 56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8" name="椭圆 57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9" name="椭圆 58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0" name="椭圆 59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1" name="椭圆 60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2" name="椭圆 61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3" name="椭圆 62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4" name="椭圆 63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5" name="椭圆 64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6" name="椭圆 65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7" name="椭圆 66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8" name="椭圆 67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9" name="椭圆 68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0" name="椭圆 69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1" name="椭圆 70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2" name="椭圆 71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3" name="椭圆 72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4" name="椭圆 73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75" name="组合 74"/>
            <p:cNvGrpSpPr/>
            <p:nvPr/>
          </p:nvGrpSpPr>
          <p:grpSpPr>
            <a:xfrm>
              <a:off x="170" y="3148"/>
              <a:ext cx="11190" cy="150"/>
              <a:chOff x="0" y="2302"/>
              <a:chExt cx="11190" cy="150"/>
            </a:xfrm>
          </p:grpSpPr>
          <p:sp>
            <p:nvSpPr>
              <p:cNvPr id="76" name="椭圆 75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7" name="椭圆 76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8" name="椭圆 77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9" name="椭圆 78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0" name="椭圆 79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1" name="椭圆 80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2" name="椭圆 81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3" name="椭圆 82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4" name="椭圆 83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5" name="椭圆 84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6" name="椭圆 85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7" name="椭圆 86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8" name="椭圆 87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9" name="椭圆 88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0" name="椭圆 89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1" name="椭圆 90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2" name="椭圆 91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3" name="椭圆 92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4" name="椭圆 93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5" name="椭圆 94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6" name="椭圆 95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7" name="椭圆 96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8" name="椭圆 97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9" name="椭圆 98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0" name="椭圆 99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1" name="椭圆 100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2" name="椭圆 101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3" name="椭圆 102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4" name="椭圆 103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5" name="椭圆 104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6" name="椭圆 105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7" name="椭圆 106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8" name="椭圆 107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109" name="组合 108"/>
            <p:cNvGrpSpPr/>
            <p:nvPr/>
          </p:nvGrpSpPr>
          <p:grpSpPr>
            <a:xfrm>
              <a:off x="170" y="3571"/>
              <a:ext cx="11190" cy="150"/>
              <a:chOff x="0" y="2302"/>
              <a:chExt cx="11190" cy="150"/>
            </a:xfrm>
          </p:grpSpPr>
          <p:sp>
            <p:nvSpPr>
              <p:cNvPr id="110" name="椭圆 109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1" name="椭圆 110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2" name="椭圆 111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3" name="椭圆 112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4" name="椭圆 113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5" name="椭圆 114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6" name="椭圆 115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7" name="椭圆 116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8" name="椭圆 117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9" name="椭圆 118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0" name="椭圆 119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1" name="椭圆 120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2" name="椭圆 121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3" name="椭圆 122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4" name="椭圆 123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5" name="椭圆 124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6" name="椭圆 125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7" name="椭圆 126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8" name="椭圆 127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9" name="椭圆 128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0" name="椭圆 129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1" name="椭圆 130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2" name="椭圆 131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3" name="椭圆 132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4" name="椭圆 133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5" name="椭圆 134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6" name="椭圆 135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7" name="椭圆 136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8" name="椭圆 137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9" name="椭圆 138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0" name="椭圆 139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1" name="椭圆 140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2" name="椭圆 141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143" name="组合 142"/>
            <p:cNvGrpSpPr/>
            <p:nvPr/>
          </p:nvGrpSpPr>
          <p:grpSpPr>
            <a:xfrm>
              <a:off x="170" y="3994"/>
              <a:ext cx="11190" cy="150"/>
              <a:chOff x="0" y="2302"/>
              <a:chExt cx="11190" cy="150"/>
            </a:xfrm>
          </p:grpSpPr>
          <p:sp>
            <p:nvSpPr>
              <p:cNvPr id="144" name="椭圆 143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5" name="椭圆 144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6" name="椭圆 145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7" name="椭圆 146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8" name="椭圆 147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9" name="椭圆 148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0" name="椭圆 149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1" name="椭圆 150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2" name="椭圆 151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3" name="椭圆 152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4" name="椭圆 153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5" name="椭圆 154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6" name="椭圆 155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7" name="椭圆 156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8" name="椭圆 157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9" name="椭圆 158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0" name="椭圆 159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1" name="椭圆 160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2" name="椭圆 161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3" name="椭圆 162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4" name="椭圆 163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5" name="椭圆 164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6" name="椭圆 165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7" name="椭圆 166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8" name="椭圆 167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9" name="椭圆 168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0" name="椭圆 169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1" name="椭圆 170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2" name="椭圆 171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3" name="椭圆 172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4" name="椭圆 173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5" name="椭圆 174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6" name="椭圆 175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177" name="组合 176"/>
            <p:cNvGrpSpPr/>
            <p:nvPr/>
          </p:nvGrpSpPr>
          <p:grpSpPr>
            <a:xfrm>
              <a:off x="170" y="4417"/>
              <a:ext cx="11190" cy="150"/>
              <a:chOff x="0" y="2302"/>
              <a:chExt cx="11190" cy="150"/>
            </a:xfrm>
          </p:grpSpPr>
          <p:sp>
            <p:nvSpPr>
              <p:cNvPr id="178" name="椭圆 177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9" name="椭圆 178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0" name="椭圆 179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1" name="椭圆 180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2" name="椭圆 181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3" name="椭圆 182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4" name="椭圆 183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5" name="椭圆 184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6" name="椭圆 185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7" name="椭圆 186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8" name="椭圆 187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9" name="椭圆 188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0" name="椭圆 189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1" name="椭圆 190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2" name="椭圆 191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3" name="椭圆 192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4" name="椭圆 193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5" name="椭圆 194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6" name="椭圆 195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7" name="椭圆 196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8" name="椭圆 197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9" name="椭圆 198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0" name="椭圆 199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1" name="椭圆 200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2" name="椭圆 201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3" name="椭圆 202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4" name="椭圆 203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5" name="椭圆 204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6" name="椭圆 205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7" name="椭圆 206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8" name="椭圆 207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9" name="椭圆 208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0" name="椭圆 209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211" name="组合 210"/>
            <p:cNvGrpSpPr/>
            <p:nvPr/>
          </p:nvGrpSpPr>
          <p:grpSpPr>
            <a:xfrm>
              <a:off x="170" y="4840"/>
              <a:ext cx="11190" cy="150"/>
              <a:chOff x="0" y="2302"/>
              <a:chExt cx="11190" cy="150"/>
            </a:xfrm>
          </p:grpSpPr>
          <p:sp>
            <p:nvSpPr>
              <p:cNvPr id="212" name="椭圆 211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3" name="椭圆 212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4" name="椭圆 213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5" name="椭圆 214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6" name="椭圆 215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7" name="椭圆 216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8" name="椭圆 217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9" name="椭圆 218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0" name="椭圆 219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1" name="椭圆 220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2" name="椭圆 221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3" name="椭圆 222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4" name="椭圆 223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5" name="椭圆 224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6" name="椭圆 225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7" name="椭圆 226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8" name="椭圆 227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9" name="椭圆 228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0" name="椭圆 229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1" name="椭圆 230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2" name="椭圆 231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3" name="椭圆 232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4" name="椭圆 233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5" name="椭圆 234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6" name="椭圆 235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7" name="椭圆 236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8" name="椭圆 237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9" name="椭圆 238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0" name="椭圆 239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1" name="椭圆 240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2" name="椭圆 241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3" name="椭圆 242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4" name="椭圆 243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245" name="组合 244"/>
            <p:cNvGrpSpPr/>
            <p:nvPr/>
          </p:nvGrpSpPr>
          <p:grpSpPr>
            <a:xfrm>
              <a:off x="170" y="5263"/>
              <a:ext cx="11190" cy="150"/>
              <a:chOff x="0" y="2302"/>
              <a:chExt cx="11190" cy="150"/>
            </a:xfrm>
          </p:grpSpPr>
          <p:sp>
            <p:nvSpPr>
              <p:cNvPr id="246" name="椭圆 245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7" name="椭圆 246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8" name="椭圆 247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9" name="椭圆 248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0" name="椭圆 249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1" name="椭圆 250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2" name="椭圆 251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3" name="椭圆 252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4" name="椭圆 253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5" name="椭圆 254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6" name="椭圆 255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7" name="椭圆 256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8" name="椭圆 257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9" name="椭圆 258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0" name="椭圆 259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1" name="椭圆 260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2" name="椭圆 261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3" name="椭圆 262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4" name="椭圆 263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5" name="椭圆 264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6" name="椭圆 265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7" name="椭圆 266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8" name="椭圆 267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9" name="椭圆 268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0" name="椭圆 269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1" name="椭圆 270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2" name="椭圆 271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3" name="椭圆 272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4" name="椭圆 273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5" name="椭圆 274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6" name="椭圆 275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7" name="椭圆 276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8" name="椭圆 277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279" name="组合 278"/>
            <p:cNvGrpSpPr/>
            <p:nvPr/>
          </p:nvGrpSpPr>
          <p:grpSpPr>
            <a:xfrm>
              <a:off x="170" y="5686"/>
              <a:ext cx="11190" cy="150"/>
              <a:chOff x="0" y="2302"/>
              <a:chExt cx="11190" cy="150"/>
            </a:xfrm>
          </p:grpSpPr>
          <p:sp>
            <p:nvSpPr>
              <p:cNvPr id="280" name="椭圆 279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1" name="椭圆 280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2" name="椭圆 281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3" name="椭圆 282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4" name="椭圆 283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5" name="椭圆 284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6" name="椭圆 285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7" name="椭圆 286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8" name="椭圆 287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9" name="椭圆 288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0" name="椭圆 289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1" name="椭圆 290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2" name="椭圆 291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3" name="椭圆 292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4" name="椭圆 293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5" name="椭圆 294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6" name="椭圆 295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7" name="椭圆 296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8" name="椭圆 297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9" name="椭圆 298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0" name="椭圆 299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1" name="椭圆 300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2" name="椭圆 301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3" name="椭圆 302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4" name="椭圆 303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5" name="椭圆 304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6" name="椭圆 305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7" name="椭圆 306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8" name="椭圆 307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9" name="椭圆 308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0" name="椭圆 309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1" name="椭圆 310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2" name="椭圆 311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313" name="组合 312"/>
            <p:cNvGrpSpPr/>
            <p:nvPr/>
          </p:nvGrpSpPr>
          <p:grpSpPr>
            <a:xfrm>
              <a:off x="170" y="6109"/>
              <a:ext cx="11190" cy="150"/>
              <a:chOff x="0" y="2302"/>
              <a:chExt cx="11190" cy="150"/>
            </a:xfrm>
          </p:grpSpPr>
          <p:sp>
            <p:nvSpPr>
              <p:cNvPr id="314" name="椭圆 313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5" name="椭圆 314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6" name="椭圆 315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7" name="椭圆 316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8" name="椭圆 317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9" name="椭圆 318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0" name="椭圆 319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1" name="椭圆 320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2" name="椭圆 321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3" name="椭圆 322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4" name="椭圆 323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5" name="椭圆 324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6" name="椭圆 325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7" name="椭圆 326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8" name="椭圆 327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9" name="椭圆 328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0" name="椭圆 329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1" name="椭圆 330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2" name="椭圆 331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3" name="椭圆 332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4" name="椭圆 333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5" name="椭圆 334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6" name="椭圆 335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7" name="椭圆 336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8" name="椭圆 337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9" name="椭圆 338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0" name="椭圆 339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1" name="椭圆 340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2" name="椭圆 341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3" name="椭圆 342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4" name="椭圆 343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5" name="椭圆 344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6" name="椭圆 345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347" name="组合 346"/>
            <p:cNvGrpSpPr/>
            <p:nvPr/>
          </p:nvGrpSpPr>
          <p:grpSpPr>
            <a:xfrm>
              <a:off x="170" y="6532"/>
              <a:ext cx="11190" cy="150"/>
              <a:chOff x="0" y="2302"/>
              <a:chExt cx="11190" cy="150"/>
            </a:xfrm>
          </p:grpSpPr>
          <p:sp>
            <p:nvSpPr>
              <p:cNvPr id="348" name="椭圆 347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9" name="椭圆 348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0" name="椭圆 349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1" name="椭圆 350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2" name="椭圆 351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3" name="椭圆 352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4" name="椭圆 353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5" name="椭圆 354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6" name="椭圆 355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7" name="椭圆 356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8" name="椭圆 357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9" name="椭圆 358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0" name="椭圆 359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1" name="椭圆 360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2" name="椭圆 361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3" name="椭圆 362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4" name="椭圆 363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5" name="椭圆 364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6" name="椭圆 365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7" name="椭圆 366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8" name="椭圆 367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9" name="椭圆 368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0" name="椭圆 369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1" name="椭圆 370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2" name="椭圆 371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3" name="椭圆 372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4" name="椭圆 373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5" name="椭圆 374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6" name="椭圆 375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7" name="椭圆 376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8" name="椭圆 377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9" name="椭圆 378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0" name="椭圆 379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381" name="组合 380"/>
            <p:cNvGrpSpPr/>
            <p:nvPr/>
          </p:nvGrpSpPr>
          <p:grpSpPr>
            <a:xfrm>
              <a:off x="170" y="6955"/>
              <a:ext cx="11190" cy="150"/>
              <a:chOff x="0" y="2302"/>
              <a:chExt cx="11190" cy="150"/>
            </a:xfrm>
          </p:grpSpPr>
          <p:sp>
            <p:nvSpPr>
              <p:cNvPr id="382" name="椭圆 381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3" name="椭圆 382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4" name="椭圆 383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5" name="椭圆 384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6" name="椭圆 385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7" name="椭圆 386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8" name="椭圆 387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9" name="椭圆 388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0" name="椭圆 389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1" name="椭圆 390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2" name="椭圆 391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3" name="椭圆 392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4" name="椭圆 393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5" name="椭圆 394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6" name="椭圆 395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7" name="椭圆 396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8" name="椭圆 397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9" name="椭圆 398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0" name="椭圆 399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1" name="椭圆 400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2" name="椭圆 401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3" name="椭圆 402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4" name="椭圆 403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5" name="椭圆 404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6" name="椭圆 405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7" name="椭圆 406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8" name="椭圆 407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9" name="椭圆 408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0" name="椭圆 409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1" name="椭圆 410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2" name="椭圆 411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3" name="椭圆 412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4" name="椭圆 413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415" name="组合 414"/>
            <p:cNvGrpSpPr/>
            <p:nvPr/>
          </p:nvGrpSpPr>
          <p:grpSpPr>
            <a:xfrm>
              <a:off x="170" y="7378"/>
              <a:ext cx="11190" cy="150"/>
              <a:chOff x="0" y="2302"/>
              <a:chExt cx="11190" cy="150"/>
            </a:xfrm>
          </p:grpSpPr>
          <p:sp>
            <p:nvSpPr>
              <p:cNvPr id="416" name="椭圆 415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7" name="椭圆 416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8" name="椭圆 417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9" name="椭圆 418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0" name="椭圆 419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1" name="椭圆 420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2" name="椭圆 421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3" name="椭圆 422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4" name="椭圆 423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5" name="椭圆 424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6" name="椭圆 425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7" name="椭圆 426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8" name="椭圆 427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9" name="椭圆 428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0" name="椭圆 429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1" name="椭圆 430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2" name="椭圆 431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3" name="椭圆 432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4" name="椭圆 433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5" name="椭圆 434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6" name="椭圆 435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7" name="椭圆 436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8" name="椭圆 437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9" name="椭圆 438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0" name="椭圆 439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1" name="椭圆 440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2" name="椭圆 441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3" name="椭圆 442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4" name="椭圆 443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5" name="椭圆 444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6" name="椭圆 445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7" name="椭圆 446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8" name="椭圆 447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</p:grpSp>
      <p:sp>
        <p:nvSpPr>
          <p:cNvPr id="451" name="圆角矩形 450"/>
          <p:cNvSpPr/>
          <p:nvPr/>
        </p:nvSpPr>
        <p:spPr>
          <a:xfrm>
            <a:off x="1499235" y="1393825"/>
            <a:ext cx="7245350" cy="4088130"/>
          </a:xfrm>
          <a:prstGeom prst="roundRect">
            <a:avLst>
              <a:gd name="adj" fmla="val 5249"/>
            </a:avLst>
          </a:prstGeom>
          <a:solidFill>
            <a:schemeClr val="bg1"/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2" name="圆角矩形 451"/>
          <p:cNvSpPr/>
          <p:nvPr/>
        </p:nvSpPr>
        <p:spPr>
          <a:xfrm rot="19080000">
            <a:off x="10953750" y="4331335"/>
            <a:ext cx="2038350" cy="32385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190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3" name="椭圆 452"/>
          <p:cNvSpPr/>
          <p:nvPr/>
        </p:nvSpPr>
        <p:spPr>
          <a:xfrm>
            <a:off x="10972800" y="-471805"/>
            <a:ext cx="1866265" cy="1866265"/>
          </a:xfrm>
          <a:prstGeom prst="ellipse">
            <a:avLst/>
          </a:prstGeom>
          <a:solidFill>
            <a:srgbClr val="FE9774"/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4" name="椭圆 453"/>
          <p:cNvSpPr/>
          <p:nvPr/>
        </p:nvSpPr>
        <p:spPr>
          <a:xfrm>
            <a:off x="10756900" y="629920"/>
            <a:ext cx="1237615" cy="1237615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5" name="椭圆 454"/>
          <p:cNvSpPr/>
          <p:nvPr/>
        </p:nvSpPr>
        <p:spPr>
          <a:xfrm>
            <a:off x="10140950" y="3170555"/>
            <a:ext cx="419100" cy="419100"/>
          </a:xfrm>
          <a:prstGeom prst="ellipse">
            <a:avLst/>
          </a:prstGeom>
          <a:solidFill>
            <a:schemeClr val="bg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6" name="椭圆 455"/>
          <p:cNvSpPr/>
          <p:nvPr/>
        </p:nvSpPr>
        <p:spPr>
          <a:xfrm>
            <a:off x="10560050" y="2830195"/>
            <a:ext cx="292100" cy="292100"/>
          </a:xfrm>
          <a:prstGeom prst="ellipse">
            <a:avLst/>
          </a:prstGeom>
          <a:solidFill>
            <a:schemeClr val="bg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8" name="椭圆 457"/>
          <p:cNvSpPr/>
          <p:nvPr/>
        </p:nvSpPr>
        <p:spPr>
          <a:xfrm>
            <a:off x="-420370" y="5652770"/>
            <a:ext cx="881380" cy="88138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9" name="椭圆 458"/>
          <p:cNvSpPr/>
          <p:nvPr/>
        </p:nvSpPr>
        <p:spPr>
          <a:xfrm>
            <a:off x="264160" y="5295900"/>
            <a:ext cx="424180" cy="42418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2" name="椭圆 1"/>
          <p:cNvSpPr/>
          <p:nvPr/>
        </p:nvSpPr>
        <p:spPr>
          <a:xfrm>
            <a:off x="7962900" y="4164330"/>
            <a:ext cx="1951355" cy="1951355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>
                <a:solidFill>
                  <a:schemeClr val="tx1">
                    <a:lumMod val="65000"/>
                    <a:lumOff val="35000"/>
                  </a:schemeClr>
                </a:solidFill>
                <a:latin typeface="汉仪正圆-55W" panose="00020600040101010101" charset="-122"/>
                <a:ea typeface="汉仪正圆-55W" panose="00020600040101010101" charset="-122"/>
              </a:rPr>
              <a:t>CONTENTS</a:t>
            </a:r>
            <a:endParaRPr lang="en-US" altLang="zh-CN" sz="3200" b="1">
              <a:solidFill>
                <a:schemeClr val="tx1">
                  <a:lumMod val="65000"/>
                  <a:lumOff val="35000"/>
                </a:schemeClr>
              </a:solidFill>
              <a:latin typeface="汉仪正圆-55W" panose="00020600040101010101" charset="-122"/>
              <a:ea typeface="汉仪正圆-55W" panose="00020600040101010101" charset="-122"/>
            </a:endParaRPr>
          </a:p>
        </p:txBody>
      </p:sp>
      <p:sp>
        <p:nvSpPr>
          <p:cNvPr id="3" name="椭圆 2"/>
          <p:cNvSpPr/>
          <p:nvPr/>
        </p:nvSpPr>
        <p:spPr>
          <a:xfrm>
            <a:off x="9333230" y="5720080"/>
            <a:ext cx="581025" cy="581025"/>
          </a:xfrm>
          <a:prstGeom prst="ellipse">
            <a:avLst/>
          </a:prstGeom>
          <a:solidFill>
            <a:srgbClr val="FE9774"/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63" name="圆角矩形 462"/>
          <p:cNvSpPr/>
          <p:nvPr/>
        </p:nvSpPr>
        <p:spPr>
          <a:xfrm>
            <a:off x="2023110" y="2105025"/>
            <a:ext cx="1946275" cy="438150"/>
          </a:xfrm>
          <a:prstGeom prst="roundRect">
            <a:avLst>
              <a:gd name="adj" fmla="val 47101"/>
            </a:avLst>
          </a:prstGeom>
          <a:solidFill>
            <a:srgbClr val="FE9774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sz="2000" b="1">
                <a:solidFill>
                  <a:schemeClr val="bg1"/>
                </a:solidFill>
                <a:latin typeface="汉仪正圆-55W" panose="00020600040101010101" charset="-122"/>
                <a:ea typeface="汉仪正圆-55W" panose="00020600040101010101" charset="-122"/>
                <a:cs typeface="汉仪正圆-55W" panose="00020600040101010101" charset="-122"/>
              </a:rPr>
              <a:t>课前预热</a:t>
            </a:r>
            <a:endParaRPr lang="en-US" altLang="zh-CN" sz="2000" b="1">
              <a:solidFill>
                <a:schemeClr val="bg1"/>
              </a:solidFill>
              <a:latin typeface="汉仪正圆-55W" panose="00020600040101010101" charset="-122"/>
              <a:ea typeface="汉仪正圆-55W" panose="00020600040101010101" charset="-122"/>
              <a:cs typeface="汉仪正圆-55W" panose="00020600040101010101" charset="-122"/>
            </a:endParaRPr>
          </a:p>
        </p:txBody>
      </p:sp>
      <p:sp>
        <p:nvSpPr>
          <p:cNvPr id="449" name="圆角矩形 448"/>
          <p:cNvSpPr/>
          <p:nvPr/>
        </p:nvSpPr>
        <p:spPr>
          <a:xfrm>
            <a:off x="5471795" y="2105025"/>
            <a:ext cx="1946275" cy="438150"/>
          </a:xfrm>
          <a:prstGeom prst="roundRect">
            <a:avLst>
              <a:gd name="adj" fmla="val 47101"/>
            </a:avLst>
          </a:prstGeom>
          <a:solidFill>
            <a:srgbClr val="FE9774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sz="2000" b="1">
                <a:solidFill>
                  <a:schemeClr val="bg1"/>
                </a:solidFill>
                <a:latin typeface="汉仪正圆-55W" panose="00020600040101010101" charset="-122"/>
                <a:ea typeface="汉仪正圆-55W" panose="00020600040101010101" charset="-122"/>
                <a:cs typeface="汉仪正圆-55W" panose="00020600040101010101" charset="-122"/>
              </a:rPr>
              <a:t>新课导入</a:t>
            </a:r>
            <a:endParaRPr lang="zh-CN" sz="2000" b="1">
              <a:solidFill>
                <a:schemeClr val="bg1"/>
              </a:solidFill>
              <a:latin typeface="汉仪正圆-55W" panose="00020600040101010101" charset="-122"/>
              <a:ea typeface="汉仪正圆-55W" panose="00020600040101010101" charset="-122"/>
              <a:cs typeface="汉仪正圆-55W" panose="00020600040101010101" charset="-122"/>
            </a:endParaRPr>
          </a:p>
        </p:txBody>
      </p:sp>
      <p:sp>
        <p:nvSpPr>
          <p:cNvPr id="467" name="圆角矩形 466"/>
          <p:cNvSpPr/>
          <p:nvPr/>
        </p:nvSpPr>
        <p:spPr>
          <a:xfrm>
            <a:off x="2023110" y="3685540"/>
            <a:ext cx="1946275" cy="438150"/>
          </a:xfrm>
          <a:prstGeom prst="roundRect">
            <a:avLst>
              <a:gd name="adj" fmla="val 47101"/>
            </a:avLst>
          </a:prstGeom>
          <a:solidFill>
            <a:srgbClr val="FE9774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sz="2000" b="1">
                <a:solidFill>
                  <a:schemeClr val="bg1"/>
                </a:solidFill>
                <a:latin typeface="汉仪正圆-55W" panose="00020600040101010101" charset="-122"/>
                <a:ea typeface="汉仪正圆-55W" panose="00020600040101010101" charset="-122"/>
                <a:cs typeface="汉仪正圆-55W" panose="00020600040101010101" charset="-122"/>
              </a:rPr>
              <a:t>自主探索</a:t>
            </a:r>
            <a:endParaRPr lang="en-US" altLang="zh-CN" sz="2000" b="1">
              <a:solidFill>
                <a:schemeClr val="bg1"/>
              </a:solidFill>
              <a:latin typeface="汉仪正圆-55W" panose="00020600040101010101" charset="-122"/>
              <a:ea typeface="汉仪正圆-55W" panose="00020600040101010101" charset="-122"/>
              <a:cs typeface="汉仪正圆-55W" panose="00020600040101010101" charset="-122"/>
            </a:endParaRPr>
          </a:p>
        </p:txBody>
      </p:sp>
      <p:sp>
        <p:nvSpPr>
          <p:cNvPr id="470" name="圆角矩形 469"/>
          <p:cNvSpPr/>
          <p:nvPr/>
        </p:nvSpPr>
        <p:spPr>
          <a:xfrm>
            <a:off x="5471795" y="3685540"/>
            <a:ext cx="1946275" cy="438150"/>
          </a:xfrm>
          <a:prstGeom prst="roundRect">
            <a:avLst>
              <a:gd name="adj" fmla="val 47101"/>
            </a:avLst>
          </a:prstGeom>
          <a:solidFill>
            <a:srgbClr val="FE9774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sz="2000" b="1">
                <a:solidFill>
                  <a:schemeClr val="bg1"/>
                </a:solidFill>
                <a:latin typeface="汉仪正圆-55W" panose="00020600040101010101" charset="-122"/>
                <a:ea typeface="汉仪正圆-55W" panose="00020600040101010101" charset="-122"/>
                <a:cs typeface="汉仪正圆-55W" panose="00020600040101010101" charset="-122"/>
              </a:rPr>
              <a:t>拓展延伸</a:t>
            </a:r>
            <a:endParaRPr lang="zh-CN" sz="2000" b="1">
              <a:solidFill>
                <a:schemeClr val="bg1"/>
              </a:solidFill>
              <a:latin typeface="汉仪正圆-55W" panose="00020600040101010101" charset="-122"/>
              <a:ea typeface="汉仪正圆-55W" panose="00020600040101010101" charset="-122"/>
              <a:cs typeface="汉仪正圆-55W" panose="00020600040101010101" charset="-122"/>
            </a:endParaRPr>
          </a:p>
        </p:txBody>
      </p:sp>
    </p:spTree>
    <p:custDataLst>
      <p:tags r:id="rId3"/>
    </p:custDataLst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47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53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59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65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71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8" grpId="0"/>
      <p:bldP spid="459" grpId="0"/>
      <p:bldP spid="453" grpId="0"/>
      <p:bldP spid="454" grpId="0"/>
      <p:bldP spid="456" grpId="0"/>
      <p:bldP spid="455" grpId="0"/>
      <p:bldP spid="457" grpId="0"/>
      <p:bldP spid="452" grpId="0"/>
      <p:bldP spid="2" grpId="0"/>
      <p:bldP spid="3" grpId="0"/>
      <p:bldP spid="45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7" name="直角三角形 456"/>
          <p:cNvSpPr/>
          <p:nvPr/>
        </p:nvSpPr>
        <p:spPr>
          <a:xfrm rot="17460000">
            <a:off x="7666990" y="4069080"/>
            <a:ext cx="1978025" cy="1978025"/>
          </a:xfrm>
          <a:prstGeom prst="rtTriangle">
            <a:avLst/>
          </a:prstGeom>
          <a:solidFill>
            <a:srgbClr val="FE9774"/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grpSp>
        <p:nvGrpSpPr>
          <p:cNvPr id="450" name="组合 449"/>
          <p:cNvGrpSpPr/>
          <p:nvPr/>
        </p:nvGrpSpPr>
        <p:grpSpPr>
          <a:xfrm>
            <a:off x="6350" y="718820"/>
            <a:ext cx="7371715" cy="3547110"/>
            <a:chOff x="170" y="2302"/>
            <a:chExt cx="11190" cy="5226"/>
          </a:xfrm>
        </p:grpSpPr>
        <p:grpSp>
          <p:nvGrpSpPr>
            <p:cNvPr id="40" name="组合 39"/>
            <p:cNvGrpSpPr/>
            <p:nvPr/>
          </p:nvGrpSpPr>
          <p:grpSpPr>
            <a:xfrm>
              <a:off x="170" y="2302"/>
              <a:ext cx="11190" cy="150"/>
              <a:chOff x="0" y="2302"/>
              <a:chExt cx="11190" cy="150"/>
            </a:xfrm>
          </p:grpSpPr>
          <p:sp>
            <p:nvSpPr>
              <p:cNvPr id="7" name="椭圆 6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" name="椭圆 7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" name="椭圆 8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" name="椭圆 9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" name="椭圆 10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" name="椭圆 11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" name="椭圆 12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" name="椭圆 13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" name="椭圆 14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" name="椭圆 15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" name="椭圆 16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" name="椭圆 17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" name="椭圆 18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" name="椭圆 19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" name="椭圆 20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" name="椭圆 21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" name="椭圆 22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" name="椭圆 23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" name="椭圆 24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" name="椭圆 25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" name="椭圆 26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" name="椭圆 27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" name="椭圆 28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" name="椭圆 29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" name="椭圆 30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" name="椭圆 31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" name="椭圆 32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" name="椭圆 33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" name="椭圆 34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" name="椭圆 35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" name="椭圆 36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" name="椭圆 37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" name="椭圆 38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41" name="组合 40"/>
            <p:cNvGrpSpPr/>
            <p:nvPr/>
          </p:nvGrpSpPr>
          <p:grpSpPr>
            <a:xfrm>
              <a:off x="170" y="2725"/>
              <a:ext cx="11190" cy="150"/>
              <a:chOff x="0" y="2302"/>
              <a:chExt cx="11190" cy="150"/>
            </a:xfrm>
          </p:grpSpPr>
          <p:sp>
            <p:nvSpPr>
              <p:cNvPr id="42" name="椭圆 41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" name="椭圆 42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" name="椭圆 43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5" name="椭圆 44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6" name="椭圆 45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7" name="椭圆 46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8" name="椭圆 47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9" name="椭圆 48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0" name="椭圆 49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1" name="椭圆 50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2" name="椭圆 51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3" name="椭圆 52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4" name="椭圆 53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5" name="椭圆 54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6" name="椭圆 55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7" name="椭圆 56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8" name="椭圆 57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9" name="椭圆 58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0" name="椭圆 59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1" name="椭圆 60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2" name="椭圆 61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3" name="椭圆 62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4" name="椭圆 63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5" name="椭圆 64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6" name="椭圆 65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7" name="椭圆 66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8" name="椭圆 67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9" name="椭圆 68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0" name="椭圆 69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1" name="椭圆 70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2" name="椭圆 71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3" name="椭圆 72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4" name="椭圆 73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75" name="组合 74"/>
            <p:cNvGrpSpPr/>
            <p:nvPr/>
          </p:nvGrpSpPr>
          <p:grpSpPr>
            <a:xfrm>
              <a:off x="170" y="3148"/>
              <a:ext cx="11190" cy="150"/>
              <a:chOff x="0" y="2302"/>
              <a:chExt cx="11190" cy="150"/>
            </a:xfrm>
          </p:grpSpPr>
          <p:sp>
            <p:nvSpPr>
              <p:cNvPr id="76" name="椭圆 75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7" name="椭圆 76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8" name="椭圆 77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9" name="椭圆 78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0" name="椭圆 79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1" name="椭圆 80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2" name="椭圆 81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3" name="椭圆 82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4" name="椭圆 83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5" name="椭圆 84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6" name="椭圆 85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7" name="椭圆 86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8" name="椭圆 87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9" name="椭圆 88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0" name="椭圆 89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1" name="椭圆 90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2" name="椭圆 91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3" name="椭圆 92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4" name="椭圆 93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5" name="椭圆 94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6" name="椭圆 95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7" name="椭圆 96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8" name="椭圆 97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9" name="椭圆 98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0" name="椭圆 99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1" name="椭圆 100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2" name="椭圆 101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3" name="椭圆 102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4" name="椭圆 103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5" name="椭圆 104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6" name="椭圆 105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7" name="椭圆 106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8" name="椭圆 107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109" name="组合 108"/>
            <p:cNvGrpSpPr/>
            <p:nvPr/>
          </p:nvGrpSpPr>
          <p:grpSpPr>
            <a:xfrm>
              <a:off x="170" y="3571"/>
              <a:ext cx="11190" cy="150"/>
              <a:chOff x="0" y="2302"/>
              <a:chExt cx="11190" cy="150"/>
            </a:xfrm>
          </p:grpSpPr>
          <p:sp>
            <p:nvSpPr>
              <p:cNvPr id="110" name="椭圆 109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1" name="椭圆 110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2" name="椭圆 111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3" name="椭圆 112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4" name="椭圆 113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5" name="椭圆 114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6" name="椭圆 115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7" name="椭圆 116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8" name="椭圆 117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9" name="椭圆 118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0" name="椭圆 119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1" name="椭圆 120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2" name="椭圆 121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3" name="椭圆 122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4" name="椭圆 123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5" name="椭圆 124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6" name="椭圆 125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7" name="椭圆 126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8" name="椭圆 127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9" name="椭圆 128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0" name="椭圆 129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1" name="椭圆 130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2" name="椭圆 131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3" name="椭圆 132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4" name="椭圆 133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5" name="椭圆 134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6" name="椭圆 135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7" name="椭圆 136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8" name="椭圆 137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9" name="椭圆 138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0" name="椭圆 139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1" name="椭圆 140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2" name="椭圆 141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143" name="组合 142"/>
            <p:cNvGrpSpPr/>
            <p:nvPr/>
          </p:nvGrpSpPr>
          <p:grpSpPr>
            <a:xfrm>
              <a:off x="170" y="3994"/>
              <a:ext cx="11190" cy="150"/>
              <a:chOff x="0" y="2302"/>
              <a:chExt cx="11190" cy="150"/>
            </a:xfrm>
          </p:grpSpPr>
          <p:sp>
            <p:nvSpPr>
              <p:cNvPr id="144" name="椭圆 143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5" name="椭圆 144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6" name="椭圆 145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7" name="椭圆 146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8" name="椭圆 147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9" name="椭圆 148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0" name="椭圆 149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1" name="椭圆 150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2" name="椭圆 151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3" name="椭圆 152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4" name="椭圆 153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5" name="椭圆 154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6" name="椭圆 155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7" name="椭圆 156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8" name="椭圆 157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9" name="椭圆 158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0" name="椭圆 159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1" name="椭圆 160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2" name="椭圆 161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3" name="椭圆 162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4" name="椭圆 163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5" name="椭圆 164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6" name="椭圆 165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7" name="椭圆 166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8" name="椭圆 167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9" name="椭圆 168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0" name="椭圆 169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1" name="椭圆 170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2" name="椭圆 171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3" name="椭圆 172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4" name="椭圆 173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5" name="椭圆 174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6" name="椭圆 175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177" name="组合 176"/>
            <p:cNvGrpSpPr/>
            <p:nvPr/>
          </p:nvGrpSpPr>
          <p:grpSpPr>
            <a:xfrm>
              <a:off x="170" y="4417"/>
              <a:ext cx="11190" cy="150"/>
              <a:chOff x="0" y="2302"/>
              <a:chExt cx="11190" cy="150"/>
            </a:xfrm>
          </p:grpSpPr>
          <p:sp>
            <p:nvSpPr>
              <p:cNvPr id="178" name="椭圆 177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9" name="椭圆 178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0" name="椭圆 179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1" name="椭圆 180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2" name="椭圆 181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3" name="椭圆 182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4" name="椭圆 183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5" name="椭圆 184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6" name="椭圆 185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7" name="椭圆 186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8" name="椭圆 187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9" name="椭圆 188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0" name="椭圆 189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1" name="椭圆 190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2" name="椭圆 191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3" name="椭圆 192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4" name="椭圆 193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5" name="椭圆 194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6" name="椭圆 195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7" name="椭圆 196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8" name="椭圆 197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9" name="椭圆 198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0" name="椭圆 199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1" name="椭圆 200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2" name="椭圆 201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3" name="椭圆 202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4" name="椭圆 203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5" name="椭圆 204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6" name="椭圆 205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7" name="椭圆 206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8" name="椭圆 207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9" name="椭圆 208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0" name="椭圆 209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211" name="组合 210"/>
            <p:cNvGrpSpPr/>
            <p:nvPr/>
          </p:nvGrpSpPr>
          <p:grpSpPr>
            <a:xfrm>
              <a:off x="170" y="4840"/>
              <a:ext cx="11190" cy="150"/>
              <a:chOff x="0" y="2302"/>
              <a:chExt cx="11190" cy="150"/>
            </a:xfrm>
          </p:grpSpPr>
          <p:sp>
            <p:nvSpPr>
              <p:cNvPr id="212" name="椭圆 211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3" name="椭圆 212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4" name="椭圆 213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5" name="椭圆 214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6" name="椭圆 215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7" name="椭圆 216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8" name="椭圆 217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9" name="椭圆 218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0" name="椭圆 219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1" name="椭圆 220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2" name="椭圆 221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3" name="椭圆 222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4" name="椭圆 223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5" name="椭圆 224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6" name="椭圆 225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7" name="椭圆 226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8" name="椭圆 227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9" name="椭圆 228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0" name="椭圆 229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1" name="椭圆 230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2" name="椭圆 231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3" name="椭圆 232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4" name="椭圆 233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5" name="椭圆 234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6" name="椭圆 235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7" name="椭圆 236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8" name="椭圆 237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9" name="椭圆 238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0" name="椭圆 239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1" name="椭圆 240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2" name="椭圆 241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3" name="椭圆 242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4" name="椭圆 243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245" name="组合 244"/>
            <p:cNvGrpSpPr/>
            <p:nvPr/>
          </p:nvGrpSpPr>
          <p:grpSpPr>
            <a:xfrm>
              <a:off x="170" y="5263"/>
              <a:ext cx="11190" cy="150"/>
              <a:chOff x="0" y="2302"/>
              <a:chExt cx="11190" cy="150"/>
            </a:xfrm>
          </p:grpSpPr>
          <p:sp>
            <p:nvSpPr>
              <p:cNvPr id="246" name="椭圆 245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7" name="椭圆 246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8" name="椭圆 247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9" name="椭圆 248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0" name="椭圆 249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1" name="椭圆 250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2" name="椭圆 251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3" name="椭圆 252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4" name="椭圆 253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5" name="椭圆 254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6" name="椭圆 255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7" name="椭圆 256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8" name="椭圆 257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9" name="椭圆 258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0" name="椭圆 259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1" name="椭圆 260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2" name="椭圆 261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3" name="椭圆 262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4" name="椭圆 263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5" name="椭圆 264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6" name="椭圆 265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7" name="椭圆 266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8" name="椭圆 267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9" name="椭圆 268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0" name="椭圆 269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1" name="椭圆 270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2" name="椭圆 271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3" name="椭圆 272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4" name="椭圆 273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5" name="椭圆 274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6" name="椭圆 275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7" name="椭圆 276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8" name="椭圆 277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279" name="组合 278"/>
            <p:cNvGrpSpPr/>
            <p:nvPr/>
          </p:nvGrpSpPr>
          <p:grpSpPr>
            <a:xfrm>
              <a:off x="170" y="5686"/>
              <a:ext cx="11190" cy="150"/>
              <a:chOff x="0" y="2302"/>
              <a:chExt cx="11190" cy="150"/>
            </a:xfrm>
          </p:grpSpPr>
          <p:sp>
            <p:nvSpPr>
              <p:cNvPr id="280" name="椭圆 279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1" name="椭圆 280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2" name="椭圆 281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3" name="椭圆 282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4" name="椭圆 283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5" name="椭圆 284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6" name="椭圆 285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7" name="椭圆 286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8" name="椭圆 287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9" name="椭圆 288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0" name="椭圆 289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1" name="椭圆 290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2" name="椭圆 291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3" name="椭圆 292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4" name="椭圆 293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5" name="椭圆 294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6" name="椭圆 295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7" name="椭圆 296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8" name="椭圆 297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9" name="椭圆 298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0" name="椭圆 299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1" name="椭圆 300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2" name="椭圆 301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3" name="椭圆 302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4" name="椭圆 303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5" name="椭圆 304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6" name="椭圆 305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7" name="椭圆 306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8" name="椭圆 307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9" name="椭圆 308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0" name="椭圆 309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1" name="椭圆 310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2" name="椭圆 311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313" name="组合 312"/>
            <p:cNvGrpSpPr/>
            <p:nvPr/>
          </p:nvGrpSpPr>
          <p:grpSpPr>
            <a:xfrm>
              <a:off x="170" y="6109"/>
              <a:ext cx="11190" cy="150"/>
              <a:chOff x="0" y="2302"/>
              <a:chExt cx="11190" cy="150"/>
            </a:xfrm>
          </p:grpSpPr>
          <p:sp>
            <p:nvSpPr>
              <p:cNvPr id="314" name="椭圆 313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5" name="椭圆 314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6" name="椭圆 315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7" name="椭圆 316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8" name="椭圆 317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9" name="椭圆 318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0" name="椭圆 319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1" name="椭圆 320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2" name="椭圆 321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3" name="椭圆 322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4" name="椭圆 323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5" name="椭圆 324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6" name="椭圆 325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7" name="椭圆 326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8" name="椭圆 327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9" name="椭圆 328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0" name="椭圆 329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1" name="椭圆 330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2" name="椭圆 331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3" name="椭圆 332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4" name="椭圆 333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5" name="椭圆 334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6" name="椭圆 335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7" name="椭圆 336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8" name="椭圆 337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9" name="椭圆 338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0" name="椭圆 339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1" name="椭圆 340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2" name="椭圆 341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3" name="椭圆 342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4" name="椭圆 343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5" name="椭圆 344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6" name="椭圆 345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347" name="组合 346"/>
            <p:cNvGrpSpPr/>
            <p:nvPr/>
          </p:nvGrpSpPr>
          <p:grpSpPr>
            <a:xfrm>
              <a:off x="170" y="6532"/>
              <a:ext cx="11190" cy="150"/>
              <a:chOff x="0" y="2302"/>
              <a:chExt cx="11190" cy="150"/>
            </a:xfrm>
          </p:grpSpPr>
          <p:sp>
            <p:nvSpPr>
              <p:cNvPr id="348" name="椭圆 347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9" name="椭圆 348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0" name="椭圆 349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1" name="椭圆 350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2" name="椭圆 351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3" name="椭圆 352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4" name="椭圆 353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5" name="椭圆 354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6" name="椭圆 355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7" name="椭圆 356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8" name="椭圆 357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9" name="椭圆 358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0" name="椭圆 359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1" name="椭圆 360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2" name="椭圆 361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3" name="椭圆 362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4" name="椭圆 363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5" name="椭圆 364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6" name="椭圆 365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7" name="椭圆 366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8" name="椭圆 367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9" name="椭圆 368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0" name="椭圆 369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1" name="椭圆 370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2" name="椭圆 371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3" name="椭圆 372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4" name="椭圆 373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5" name="椭圆 374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6" name="椭圆 375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7" name="椭圆 376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8" name="椭圆 377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9" name="椭圆 378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0" name="椭圆 379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381" name="组合 380"/>
            <p:cNvGrpSpPr/>
            <p:nvPr/>
          </p:nvGrpSpPr>
          <p:grpSpPr>
            <a:xfrm>
              <a:off x="170" y="6955"/>
              <a:ext cx="11190" cy="150"/>
              <a:chOff x="0" y="2302"/>
              <a:chExt cx="11190" cy="150"/>
            </a:xfrm>
          </p:grpSpPr>
          <p:sp>
            <p:nvSpPr>
              <p:cNvPr id="382" name="椭圆 381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3" name="椭圆 382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4" name="椭圆 383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5" name="椭圆 384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6" name="椭圆 385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7" name="椭圆 386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8" name="椭圆 387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9" name="椭圆 388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0" name="椭圆 389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1" name="椭圆 390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2" name="椭圆 391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3" name="椭圆 392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4" name="椭圆 393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5" name="椭圆 394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6" name="椭圆 395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7" name="椭圆 396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8" name="椭圆 397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9" name="椭圆 398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0" name="椭圆 399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1" name="椭圆 400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2" name="椭圆 401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3" name="椭圆 402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4" name="椭圆 403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5" name="椭圆 404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6" name="椭圆 405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7" name="椭圆 406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8" name="椭圆 407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9" name="椭圆 408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0" name="椭圆 409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1" name="椭圆 410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2" name="椭圆 411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3" name="椭圆 412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4" name="椭圆 413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415" name="组合 414"/>
            <p:cNvGrpSpPr/>
            <p:nvPr/>
          </p:nvGrpSpPr>
          <p:grpSpPr>
            <a:xfrm>
              <a:off x="170" y="7378"/>
              <a:ext cx="11190" cy="150"/>
              <a:chOff x="0" y="2302"/>
              <a:chExt cx="11190" cy="150"/>
            </a:xfrm>
          </p:grpSpPr>
          <p:sp>
            <p:nvSpPr>
              <p:cNvPr id="416" name="椭圆 415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7" name="椭圆 416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8" name="椭圆 417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9" name="椭圆 418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0" name="椭圆 419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1" name="椭圆 420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2" name="椭圆 421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3" name="椭圆 422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4" name="椭圆 423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5" name="椭圆 424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6" name="椭圆 425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7" name="椭圆 426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8" name="椭圆 427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9" name="椭圆 428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0" name="椭圆 429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1" name="椭圆 430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2" name="椭圆 431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3" name="椭圆 432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4" name="椭圆 433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5" name="椭圆 434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6" name="椭圆 435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7" name="椭圆 436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8" name="椭圆 437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9" name="椭圆 438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0" name="椭圆 439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1" name="椭圆 440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2" name="椭圆 441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3" name="椭圆 442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4" name="椭圆 443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5" name="椭圆 444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6" name="椭圆 445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7" name="椭圆 446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8" name="椭圆 447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</p:grpSp>
      <p:sp>
        <p:nvSpPr>
          <p:cNvPr id="451" name="圆角矩形 450"/>
          <p:cNvSpPr/>
          <p:nvPr/>
        </p:nvSpPr>
        <p:spPr>
          <a:xfrm>
            <a:off x="1934211" y="1866900"/>
            <a:ext cx="7308850" cy="3234055"/>
          </a:xfrm>
          <a:prstGeom prst="roundRect">
            <a:avLst>
              <a:gd name="adj" fmla="val 5249"/>
            </a:avLst>
          </a:prstGeom>
          <a:solidFill>
            <a:schemeClr val="bg1"/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2" name="圆角矩形 451"/>
          <p:cNvSpPr/>
          <p:nvPr/>
        </p:nvSpPr>
        <p:spPr>
          <a:xfrm rot="19080000">
            <a:off x="10953750" y="4331335"/>
            <a:ext cx="2038350" cy="32385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190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3" name="椭圆 452"/>
          <p:cNvSpPr/>
          <p:nvPr/>
        </p:nvSpPr>
        <p:spPr>
          <a:xfrm>
            <a:off x="10972800" y="-471805"/>
            <a:ext cx="1866265" cy="1866265"/>
          </a:xfrm>
          <a:prstGeom prst="ellipse">
            <a:avLst/>
          </a:prstGeom>
          <a:solidFill>
            <a:srgbClr val="FE9774"/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4" name="椭圆 453"/>
          <p:cNvSpPr/>
          <p:nvPr/>
        </p:nvSpPr>
        <p:spPr>
          <a:xfrm>
            <a:off x="10756900" y="629920"/>
            <a:ext cx="1237615" cy="1237615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5" name="椭圆 454"/>
          <p:cNvSpPr/>
          <p:nvPr/>
        </p:nvSpPr>
        <p:spPr>
          <a:xfrm>
            <a:off x="10140950" y="3170555"/>
            <a:ext cx="419100" cy="419100"/>
          </a:xfrm>
          <a:prstGeom prst="ellipse">
            <a:avLst/>
          </a:prstGeom>
          <a:solidFill>
            <a:schemeClr val="bg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6" name="椭圆 455"/>
          <p:cNvSpPr/>
          <p:nvPr/>
        </p:nvSpPr>
        <p:spPr>
          <a:xfrm>
            <a:off x="10560050" y="2830195"/>
            <a:ext cx="292100" cy="292100"/>
          </a:xfrm>
          <a:prstGeom prst="ellipse">
            <a:avLst/>
          </a:prstGeom>
          <a:solidFill>
            <a:schemeClr val="bg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8" name="椭圆 457"/>
          <p:cNvSpPr/>
          <p:nvPr/>
        </p:nvSpPr>
        <p:spPr>
          <a:xfrm>
            <a:off x="-420370" y="5652770"/>
            <a:ext cx="881380" cy="88138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9" name="椭圆 458"/>
          <p:cNvSpPr/>
          <p:nvPr/>
        </p:nvSpPr>
        <p:spPr>
          <a:xfrm>
            <a:off x="264160" y="5295900"/>
            <a:ext cx="424180" cy="42418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60" name="文本框 459"/>
          <p:cNvSpPr txBox="1"/>
          <p:nvPr/>
        </p:nvSpPr>
        <p:spPr>
          <a:xfrm>
            <a:off x="1683386" y="2830195"/>
            <a:ext cx="7810500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600" b="1">
                <a:solidFill>
                  <a:srgbClr val="FBB34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汉仪正圆-55W" panose="00020600040101010101" charset="-122"/>
                <a:ea typeface="汉仪正圆-55W" panose="00020600040101010101" charset="-122"/>
              </a:rPr>
              <a:t>课前预热</a:t>
            </a:r>
            <a:endParaRPr lang="zh-CN" altLang="en-US" sz="6600" b="1">
              <a:solidFill>
                <a:srgbClr val="FBB34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汉仪正圆-55W" panose="00020600040101010101" charset="-122"/>
              <a:ea typeface="汉仪正圆-55W" panose="00020600040101010101" charset="-122"/>
            </a:endParaRPr>
          </a:p>
        </p:txBody>
      </p:sp>
      <p:sp>
        <p:nvSpPr>
          <p:cNvPr id="461" name="文本框 460"/>
          <p:cNvSpPr txBox="1"/>
          <p:nvPr/>
        </p:nvSpPr>
        <p:spPr>
          <a:xfrm>
            <a:off x="4629786" y="1870075"/>
            <a:ext cx="191770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u="sng">
                <a:solidFill>
                  <a:srgbClr val="FE9774"/>
                </a:solidFill>
                <a:effectLst/>
                <a:latin typeface="汉仪正圆-55W" panose="00020600040101010101" charset="-122"/>
                <a:ea typeface="汉仪正圆-55W" panose="00020600040101010101" charset="-122"/>
              </a:rPr>
              <a:t>01</a:t>
            </a:r>
            <a:endParaRPr lang="en-US" altLang="zh-CN" sz="5400" b="1" u="sng">
              <a:solidFill>
                <a:srgbClr val="FE9774"/>
              </a:solidFill>
              <a:effectLst/>
              <a:latin typeface="汉仪正圆-55W" panose="00020600040101010101" charset="-122"/>
              <a:ea typeface="汉仪正圆-55W" panose="00020600040101010101" charset="-122"/>
            </a:endParaRPr>
          </a:p>
        </p:txBody>
      </p:sp>
      <p:sp>
        <p:nvSpPr>
          <p:cNvPr id="464" name="直角三角形 463"/>
          <p:cNvSpPr/>
          <p:nvPr/>
        </p:nvSpPr>
        <p:spPr>
          <a:xfrm rot="21120000">
            <a:off x="2329180" y="3830320"/>
            <a:ext cx="770255" cy="770255"/>
          </a:xfrm>
          <a:prstGeom prst="rtTriangle">
            <a:avLst/>
          </a:prstGeom>
          <a:solidFill>
            <a:srgbClr val="FBB345"/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</p:spTree>
    <p:custDataLst>
      <p:tags r:id="rId3"/>
    </p:custDataLst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47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53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5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4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63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68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73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8" grpId="0"/>
      <p:bldP spid="459" grpId="0"/>
      <p:bldP spid="453" grpId="0"/>
      <p:bldP spid="454" grpId="0"/>
      <p:bldP spid="456" grpId="0"/>
      <p:bldP spid="455" grpId="0"/>
      <p:bldP spid="457" grpId="0"/>
      <p:bldP spid="452" grpId="0"/>
      <p:bldP spid="461" grpId="0"/>
      <p:bldP spid="460" grpId="0"/>
      <p:bldP spid="464" grpId="0"/>
      <p:bldP spid="45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每个人都是独特的</a:t>
            </a:r>
            <a:endParaRPr lang="zh-CN" altLang="en-US">
              <a:solidFill>
                <a:srgbClr val="FF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132840" y="1952625"/>
            <a:ext cx="9366250" cy="34766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/>
              <a:t>      </a:t>
            </a:r>
            <a:r>
              <a:rPr lang="zh-CN" altLang="en-US" sz="4400">
                <a:latin typeface="仿宋" panose="02010609060101010101" charset="-122"/>
                <a:ea typeface="仿宋" panose="02010609060101010101" charset="-122"/>
              </a:rPr>
              <a:t>如同世界上没有两片完全相同的树叶一样，世界上也没有完全相同的两个人。我们每个人在</a:t>
            </a:r>
            <a:r>
              <a:rPr lang="zh-CN" altLang="en-US" sz="4400">
                <a:solidFill>
                  <a:srgbClr val="FF0000"/>
                </a:solidFill>
                <a:latin typeface="仿宋" panose="02010609060101010101" charset="-122"/>
                <a:ea typeface="仿宋" panose="02010609060101010101" charset="-122"/>
              </a:rPr>
              <a:t>性格、兴趣</a:t>
            </a:r>
            <a:r>
              <a:rPr lang="zh-CN" altLang="en-US" sz="4400">
                <a:latin typeface="仿宋" panose="02010609060101010101" charset="-122"/>
                <a:ea typeface="仿宋" panose="02010609060101010101" charset="-122"/>
              </a:rPr>
              <a:t>等方面都有自己的特点。</a:t>
            </a:r>
            <a:r>
              <a:rPr lang="zh-CN" altLang="en-US" sz="4400">
                <a:latin typeface="仿宋" panose="02010609060101010101" charset="-122"/>
                <a:ea typeface="仿宋" panose="02010609060101010101" charset="-122"/>
                <a:sym typeface="+mn-ea"/>
              </a:rPr>
              <a:t>我们每个人都是</a:t>
            </a:r>
            <a:r>
              <a:rPr lang="zh-CN" altLang="en-US" sz="4400">
                <a:solidFill>
                  <a:srgbClr val="FF0000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独特的</a:t>
            </a:r>
            <a:r>
              <a:rPr lang="zh-CN" altLang="en-US" sz="4400">
                <a:latin typeface="仿宋" panose="02010609060101010101" charset="-122"/>
                <a:ea typeface="仿宋" panose="02010609060101010101" charset="-122"/>
                <a:sym typeface="+mn-ea"/>
              </a:rPr>
              <a:t>。</a:t>
            </a:r>
            <a:endParaRPr lang="zh-CN" altLang="en-US" sz="4400">
              <a:latin typeface="仿宋" panose="02010609060101010101" charset="-122"/>
              <a:ea typeface="仿宋" panose="02010609060101010101" charset="-122"/>
            </a:endParaRPr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1399540" y="1721485"/>
            <a:ext cx="9392920" cy="3415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/>
              <a:t>      </a:t>
            </a:r>
            <a:r>
              <a:rPr lang="zh-CN" altLang="en-US" sz="3600" b="1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有位叫黄美廉的女子，自小就患小儿麻痹症。但她靠着坚强的意志，考上了美国著名的加州大学，并获得了博士学位。</a:t>
            </a:r>
            <a:endParaRPr lang="zh-CN" altLang="en-US" sz="3600" b="1">
              <a:latin typeface="华文新魏" panose="02010800040101010101" charset="-122"/>
              <a:ea typeface="华文新魏" panose="02010800040101010101" charset="-122"/>
              <a:cs typeface="华文新魏" panose="02010800040101010101" charset="-122"/>
            </a:endParaRPr>
          </a:p>
          <a:p>
            <a:r>
              <a:rPr lang="zh-CN" altLang="en-US" sz="3600" b="1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</a:rPr>
              <a:t>      在一次演讲会上，有人这样问道：“黄博士，你从小就长成这个样子，请问你怎么看你自己？”</a:t>
            </a:r>
            <a:endParaRPr lang="zh-CN" altLang="en-US" sz="3600" b="1">
              <a:latin typeface="华文新魏" panose="02010800040101010101" charset="-122"/>
              <a:ea typeface="华文新魏" panose="02010800040101010101" charset="-122"/>
              <a:cs typeface="华文新魏" panose="02010800040101010101" charset="-122"/>
            </a:endParaRPr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1196340" y="1289685"/>
            <a:ext cx="939292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/>
              <a:t>    </a:t>
            </a:r>
            <a:r>
              <a:rPr lang="zh-CN" altLang="en-US" sz="3600" b="1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全场的人都责怪提问者不敬，但黄美廉却十分坦然地在黑板上写下了这么几行字：</a:t>
            </a:r>
            <a:r>
              <a:rPr lang="en-US" altLang="zh-CN" sz="3600" b="1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“</a:t>
            </a:r>
            <a:r>
              <a:rPr lang="zh-CN" altLang="en-US" sz="3600" b="1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一、我好可爱；二、我的腿好长好美；三、爸爸妈妈那么爱我；四、我会画画；五、我有一只可爱的猫</a:t>
            </a:r>
            <a:r>
              <a:rPr lang="en-US" altLang="zh-CN" sz="3600" b="1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”</a:t>
            </a:r>
            <a:r>
              <a:rPr lang="zh-CN" altLang="en-US" sz="3600" b="1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最后她以一句话做结论：</a:t>
            </a:r>
            <a:r>
              <a:rPr lang="en-US" altLang="zh-CN" sz="3600" b="1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“</a:t>
            </a:r>
            <a:r>
              <a:rPr lang="zh-CN" altLang="en-US" sz="3600" b="1">
                <a:solidFill>
                  <a:srgbClr val="FF0000"/>
                </a:solidFill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我只看我所拥有的。</a:t>
            </a:r>
            <a:r>
              <a:rPr lang="en-US" altLang="zh-CN" sz="3600" b="1" smtClean="0">
                <a:latin typeface="华文新魏" panose="02010800040101010101" charset="-122"/>
                <a:ea typeface="华文新魏" panose="02010800040101010101" charset="-122"/>
                <a:cs typeface="华文新魏" panose="02010800040101010101" charset="-122"/>
                <a:sym typeface="+mn-ea"/>
              </a:rPr>
              <a:t>”</a:t>
            </a:r>
            <a:endParaRPr lang="zh-CN" altLang="en-US" sz="3600" b="1">
              <a:latin typeface="华文新魏" panose="02010800040101010101" charset="-122"/>
              <a:ea typeface="华文新魏" panose="02010800040101010101" charset="-122"/>
              <a:cs typeface="华文新魏" panose="0201080004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048510" y="5259070"/>
            <a:ext cx="571119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/>
              <a:t>接纳与欣赏自己</a:t>
            </a:r>
            <a:endParaRPr lang="zh-CN" altLang="en-US" sz="5400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7" name="直角三角形 456"/>
          <p:cNvSpPr/>
          <p:nvPr/>
        </p:nvSpPr>
        <p:spPr>
          <a:xfrm rot="17460000">
            <a:off x="7666990" y="4069080"/>
            <a:ext cx="1978025" cy="1978025"/>
          </a:xfrm>
          <a:prstGeom prst="rtTriangle">
            <a:avLst/>
          </a:prstGeom>
          <a:solidFill>
            <a:srgbClr val="FE9774"/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grpSp>
        <p:nvGrpSpPr>
          <p:cNvPr id="450" name="组合 449"/>
          <p:cNvGrpSpPr/>
          <p:nvPr/>
        </p:nvGrpSpPr>
        <p:grpSpPr>
          <a:xfrm>
            <a:off x="6350" y="718820"/>
            <a:ext cx="7371715" cy="3547110"/>
            <a:chOff x="170" y="2302"/>
            <a:chExt cx="11190" cy="5226"/>
          </a:xfrm>
        </p:grpSpPr>
        <p:grpSp>
          <p:nvGrpSpPr>
            <p:cNvPr id="40" name="组合 39"/>
            <p:cNvGrpSpPr/>
            <p:nvPr/>
          </p:nvGrpSpPr>
          <p:grpSpPr>
            <a:xfrm>
              <a:off x="170" y="2302"/>
              <a:ext cx="11190" cy="150"/>
              <a:chOff x="0" y="2302"/>
              <a:chExt cx="11190" cy="150"/>
            </a:xfrm>
          </p:grpSpPr>
          <p:sp>
            <p:nvSpPr>
              <p:cNvPr id="7" name="椭圆 6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" name="椭圆 7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" name="椭圆 8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" name="椭圆 9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" name="椭圆 10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" name="椭圆 11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" name="椭圆 12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" name="椭圆 13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" name="椭圆 14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" name="椭圆 15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" name="椭圆 16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" name="椭圆 17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" name="椭圆 18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" name="椭圆 19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" name="椭圆 20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" name="椭圆 21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" name="椭圆 22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" name="椭圆 23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" name="椭圆 24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" name="椭圆 25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" name="椭圆 26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" name="椭圆 27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" name="椭圆 28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" name="椭圆 29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" name="椭圆 30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" name="椭圆 31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" name="椭圆 32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" name="椭圆 33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" name="椭圆 34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" name="椭圆 35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" name="椭圆 36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" name="椭圆 37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" name="椭圆 38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41" name="组合 40"/>
            <p:cNvGrpSpPr/>
            <p:nvPr/>
          </p:nvGrpSpPr>
          <p:grpSpPr>
            <a:xfrm>
              <a:off x="170" y="2725"/>
              <a:ext cx="11190" cy="150"/>
              <a:chOff x="0" y="2302"/>
              <a:chExt cx="11190" cy="150"/>
            </a:xfrm>
          </p:grpSpPr>
          <p:sp>
            <p:nvSpPr>
              <p:cNvPr id="42" name="椭圆 41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" name="椭圆 42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" name="椭圆 43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5" name="椭圆 44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6" name="椭圆 45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7" name="椭圆 46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8" name="椭圆 47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9" name="椭圆 48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0" name="椭圆 49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1" name="椭圆 50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2" name="椭圆 51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3" name="椭圆 52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4" name="椭圆 53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5" name="椭圆 54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6" name="椭圆 55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7" name="椭圆 56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8" name="椭圆 57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59" name="椭圆 58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0" name="椭圆 59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1" name="椭圆 60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2" name="椭圆 61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3" name="椭圆 62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4" name="椭圆 63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5" name="椭圆 64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6" name="椭圆 65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7" name="椭圆 66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8" name="椭圆 67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69" name="椭圆 68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0" name="椭圆 69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1" name="椭圆 70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2" name="椭圆 71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3" name="椭圆 72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4" name="椭圆 73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75" name="组合 74"/>
            <p:cNvGrpSpPr/>
            <p:nvPr/>
          </p:nvGrpSpPr>
          <p:grpSpPr>
            <a:xfrm>
              <a:off x="170" y="3148"/>
              <a:ext cx="11190" cy="150"/>
              <a:chOff x="0" y="2302"/>
              <a:chExt cx="11190" cy="150"/>
            </a:xfrm>
          </p:grpSpPr>
          <p:sp>
            <p:nvSpPr>
              <p:cNvPr id="76" name="椭圆 75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7" name="椭圆 76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8" name="椭圆 77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79" name="椭圆 78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0" name="椭圆 79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1" name="椭圆 80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2" name="椭圆 81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3" name="椭圆 82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4" name="椭圆 83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5" name="椭圆 84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6" name="椭圆 85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7" name="椭圆 86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8" name="椭圆 87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89" name="椭圆 88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0" name="椭圆 89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1" name="椭圆 90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2" name="椭圆 91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3" name="椭圆 92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4" name="椭圆 93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5" name="椭圆 94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6" name="椭圆 95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7" name="椭圆 96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8" name="椭圆 97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99" name="椭圆 98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0" name="椭圆 99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1" name="椭圆 100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2" name="椭圆 101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3" name="椭圆 102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4" name="椭圆 103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5" name="椭圆 104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6" name="椭圆 105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7" name="椭圆 106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08" name="椭圆 107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109" name="组合 108"/>
            <p:cNvGrpSpPr/>
            <p:nvPr/>
          </p:nvGrpSpPr>
          <p:grpSpPr>
            <a:xfrm>
              <a:off x="170" y="3571"/>
              <a:ext cx="11190" cy="150"/>
              <a:chOff x="0" y="2302"/>
              <a:chExt cx="11190" cy="150"/>
            </a:xfrm>
          </p:grpSpPr>
          <p:sp>
            <p:nvSpPr>
              <p:cNvPr id="110" name="椭圆 109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1" name="椭圆 110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2" name="椭圆 111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3" name="椭圆 112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4" name="椭圆 113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5" name="椭圆 114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6" name="椭圆 115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7" name="椭圆 116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8" name="椭圆 117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19" name="椭圆 118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0" name="椭圆 119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1" name="椭圆 120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2" name="椭圆 121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3" name="椭圆 122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4" name="椭圆 123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5" name="椭圆 124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6" name="椭圆 125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7" name="椭圆 126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8" name="椭圆 127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29" name="椭圆 128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0" name="椭圆 129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1" name="椭圆 130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2" name="椭圆 131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3" name="椭圆 132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4" name="椭圆 133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5" name="椭圆 134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6" name="椭圆 135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7" name="椭圆 136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8" name="椭圆 137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39" name="椭圆 138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0" name="椭圆 139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1" name="椭圆 140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2" name="椭圆 141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143" name="组合 142"/>
            <p:cNvGrpSpPr/>
            <p:nvPr/>
          </p:nvGrpSpPr>
          <p:grpSpPr>
            <a:xfrm>
              <a:off x="170" y="3994"/>
              <a:ext cx="11190" cy="150"/>
              <a:chOff x="0" y="2302"/>
              <a:chExt cx="11190" cy="150"/>
            </a:xfrm>
          </p:grpSpPr>
          <p:sp>
            <p:nvSpPr>
              <p:cNvPr id="144" name="椭圆 143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5" name="椭圆 144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6" name="椭圆 145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7" name="椭圆 146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8" name="椭圆 147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49" name="椭圆 148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0" name="椭圆 149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1" name="椭圆 150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2" name="椭圆 151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3" name="椭圆 152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4" name="椭圆 153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5" name="椭圆 154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6" name="椭圆 155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7" name="椭圆 156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8" name="椭圆 157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59" name="椭圆 158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0" name="椭圆 159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1" name="椭圆 160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2" name="椭圆 161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3" name="椭圆 162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4" name="椭圆 163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5" name="椭圆 164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6" name="椭圆 165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7" name="椭圆 166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8" name="椭圆 167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69" name="椭圆 168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0" name="椭圆 169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1" name="椭圆 170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2" name="椭圆 171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3" name="椭圆 172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4" name="椭圆 173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5" name="椭圆 174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6" name="椭圆 175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177" name="组合 176"/>
            <p:cNvGrpSpPr/>
            <p:nvPr/>
          </p:nvGrpSpPr>
          <p:grpSpPr>
            <a:xfrm>
              <a:off x="170" y="4417"/>
              <a:ext cx="11190" cy="150"/>
              <a:chOff x="0" y="2302"/>
              <a:chExt cx="11190" cy="150"/>
            </a:xfrm>
          </p:grpSpPr>
          <p:sp>
            <p:nvSpPr>
              <p:cNvPr id="178" name="椭圆 177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79" name="椭圆 178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0" name="椭圆 179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1" name="椭圆 180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2" name="椭圆 181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3" name="椭圆 182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4" name="椭圆 183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5" name="椭圆 184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6" name="椭圆 185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7" name="椭圆 186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8" name="椭圆 187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89" name="椭圆 188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0" name="椭圆 189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1" name="椭圆 190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2" name="椭圆 191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3" name="椭圆 192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4" name="椭圆 193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5" name="椭圆 194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6" name="椭圆 195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7" name="椭圆 196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8" name="椭圆 197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199" name="椭圆 198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0" name="椭圆 199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1" name="椭圆 200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2" name="椭圆 201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3" name="椭圆 202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4" name="椭圆 203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5" name="椭圆 204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6" name="椭圆 205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7" name="椭圆 206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8" name="椭圆 207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09" name="椭圆 208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0" name="椭圆 209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211" name="组合 210"/>
            <p:cNvGrpSpPr/>
            <p:nvPr/>
          </p:nvGrpSpPr>
          <p:grpSpPr>
            <a:xfrm>
              <a:off x="170" y="4840"/>
              <a:ext cx="11190" cy="150"/>
              <a:chOff x="0" y="2302"/>
              <a:chExt cx="11190" cy="150"/>
            </a:xfrm>
          </p:grpSpPr>
          <p:sp>
            <p:nvSpPr>
              <p:cNvPr id="212" name="椭圆 211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3" name="椭圆 212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4" name="椭圆 213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5" name="椭圆 214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6" name="椭圆 215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7" name="椭圆 216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8" name="椭圆 217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19" name="椭圆 218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0" name="椭圆 219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1" name="椭圆 220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2" name="椭圆 221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3" name="椭圆 222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4" name="椭圆 223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5" name="椭圆 224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6" name="椭圆 225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7" name="椭圆 226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8" name="椭圆 227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29" name="椭圆 228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0" name="椭圆 229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1" name="椭圆 230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2" name="椭圆 231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3" name="椭圆 232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4" name="椭圆 233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5" name="椭圆 234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6" name="椭圆 235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7" name="椭圆 236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8" name="椭圆 237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39" name="椭圆 238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0" name="椭圆 239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1" name="椭圆 240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2" name="椭圆 241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3" name="椭圆 242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4" name="椭圆 243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245" name="组合 244"/>
            <p:cNvGrpSpPr/>
            <p:nvPr/>
          </p:nvGrpSpPr>
          <p:grpSpPr>
            <a:xfrm>
              <a:off x="170" y="5263"/>
              <a:ext cx="11190" cy="150"/>
              <a:chOff x="0" y="2302"/>
              <a:chExt cx="11190" cy="150"/>
            </a:xfrm>
          </p:grpSpPr>
          <p:sp>
            <p:nvSpPr>
              <p:cNvPr id="246" name="椭圆 245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7" name="椭圆 246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8" name="椭圆 247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49" name="椭圆 248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0" name="椭圆 249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1" name="椭圆 250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2" name="椭圆 251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3" name="椭圆 252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4" name="椭圆 253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5" name="椭圆 254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6" name="椭圆 255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7" name="椭圆 256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8" name="椭圆 257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59" name="椭圆 258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0" name="椭圆 259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1" name="椭圆 260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2" name="椭圆 261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3" name="椭圆 262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4" name="椭圆 263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5" name="椭圆 264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6" name="椭圆 265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7" name="椭圆 266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8" name="椭圆 267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69" name="椭圆 268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0" name="椭圆 269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1" name="椭圆 270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2" name="椭圆 271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3" name="椭圆 272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4" name="椭圆 273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5" name="椭圆 274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6" name="椭圆 275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7" name="椭圆 276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78" name="椭圆 277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279" name="组合 278"/>
            <p:cNvGrpSpPr/>
            <p:nvPr/>
          </p:nvGrpSpPr>
          <p:grpSpPr>
            <a:xfrm>
              <a:off x="170" y="5686"/>
              <a:ext cx="11190" cy="150"/>
              <a:chOff x="0" y="2302"/>
              <a:chExt cx="11190" cy="150"/>
            </a:xfrm>
          </p:grpSpPr>
          <p:sp>
            <p:nvSpPr>
              <p:cNvPr id="280" name="椭圆 279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1" name="椭圆 280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2" name="椭圆 281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3" name="椭圆 282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4" name="椭圆 283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5" name="椭圆 284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6" name="椭圆 285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7" name="椭圆 286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8" name="椭圆 287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89" name="椭圆 288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0" name="椭圆 289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1" name="椭圆 290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2" name="椭圆 291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3" name="椭圆 292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4" name="椭圆 293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5" name="椭圆 294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6" name="椭圆 295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7" name="椭圆 296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8" name="椭圆 297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299" name="椭圆 298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0" name="椭圆 299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1" name="椭圆 300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2" name="椭圆 301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3" name="椭圆 302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4" name="椭圆 303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5" name="椭圆 304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6" name="椭圆 305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7" name="椭圆 306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8" name="椭圆 307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09" name="椭圆 308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0" name="椭圆 309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1" name="椭圆 310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2" name="椭圆 311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313" name="组合 312"/>
            <p:cNvGrpSpPr/>
            <p:nvPr/>
          </p:nvGrpSpPr>
          <p:grpSpPr>
            <a:xfrm>
              <a:off x="170" y="6109"/>
              <a:ext cx="11190" cy="150"/>
              <a:chOff x="0" y="2302"/>
              <a:chExt cx="11190" cy="150"/>
            </a:xfrm>
          </p:grpSpPr>
          <p:sp>
            <p:nvSpPr>
              <p:cNvPr id="314" name="椭圆 313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5" name="椭圆 314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6" name="椭圆 315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7" name="椭圆 316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8" name="椭圆 317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19" name="椭圆 318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0" name="椭圆 319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1" name="椭圆 320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2" name="椭圆 321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3" name="椭圆 322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4" name="椭圆 323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5" name="椭圆 324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6" name="椭圆 325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7" name="椭圆 326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8" name="椭圆 327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29" name="椭圆 328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0" name="椭圆 329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1" name="椭圆 330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2" name="椭圆 331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3" name="椭圆 332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4" name="椭圆 333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5" name="椭圆 334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6" name="椭圆 335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7" name="椭圆 336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8" name="椭圆 337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39" name="椭圆 338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0" name="椭圆 339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1" name="椭圆 340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2" name="椭圆 341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3" name="椭圆 342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4" name="椭圆 343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5" name="椭圆 344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6" name="椭圆 345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347" name="组合 346"/>
            <p:cNvGrpSpPr/>
            <p:nvPr/>
          </p:nvGrpSpPr>
          <p:grpSpPr>
            <a:xfrm>
              <a:off x="170" y="6532"/>
              <a:ext cx="11190" cy="150"/>
              <a:chOff x="0" y="2302"/>
              <a:chExt cx="11190" cy="150"/>
            </a:xfrm>
          </p:grpSpPr>
          <p:sp>
            <p:nvSpPr>
              <p:cNvPr id="348" name="椭圆 347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49" name="椭圆 348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0" name="椭圆 349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1" name="椭圆 350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2" name="椭圆 351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3" name="椭圆 352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4" name="椭圆 353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5" name="椭圆 354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6" name="椭圆 355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7" name="椭圆 356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8" name="椭圆 357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59" name="椭圆 358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0" name="椭圆 359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1" name="椭圆 360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2" name="椭圆 361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3" name="椭圆 362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4" name="椭圆 363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5" name="椭圆 364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6" name="椭圆 365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7" name="椭圆 366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8" name="椭圆 367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69" name="椭圆 368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0" name="椭圆 369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1" name="椭圆 370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2" name="椭圆 371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3" name="椭圆 372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4" name="椭圆 373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5" name="椭圆 374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6" name="椭圆 375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7" name="椭圆 376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8" name="椭圆 377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79" name="椭圆 378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0" name="椭圆 379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381" name="组合 380"/>
            <p:cNvGrpSpPr/>
            <p:nvPr/>
          </p:nvGrpSpPr>
          <p:grpSpPr>
            <a:xfrm>
              <a:off x="170" y="6955"/>
              <a:ext cx="11190" cy="150"/>
              <a:chOff x="0" y="2302"/>
              <a:chExt cx="11190" cy="150"/>
            </a:xfrm>
          </p:grpSpPr>
          <p:sp>
            <p:nvSpPr>
              <p:cNvPr id="382" name="椭圆 381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3" name="椭圆 382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4" name="椭圆 383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5" name="椭圆 384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6" name="椭圆 385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7" name="椭圆 386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8" name="椭圆 387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89" name="椭圆 388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0" name="椭圆 389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1" name="椭圆 390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2" name="椭圆 391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3" name="椭圆 392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4" name="椭圆 393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5" name="椭圆 394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6" name="椭圆 395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7" name="椭圆 396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8" name="椭圆 397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399" name="椭圆 398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0" name="椭圆 399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1" name="椭圆 400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2" name="椭圆 401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3" name="椭圆 402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4" name="椭圆 403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5" name="椭圆 404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6" name="椭圆 405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7" name="椭圆 406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8" name="椭圆 407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09" name="椭圆 408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0" name="椭圆 409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1" name="椭圆 410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2" name="椭圆 411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3" name="椭圆 412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4" name="椭圆 413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  <p:grpSp>
          <p:nvGrpSpPr>
            <p:cNvPr id="415" name="组合 414"/>
            <p:cNvGrpSpPr/>
            <p:nvPr/>
          </p:nvGrpSpPr>
          <p:grpSpPr>
            <a:xfrm>
              <a:off x="170" y="7378"/>
              <a:ext cx="11190" cy="150"/>
              <a:chOff x="0" y="2302"/>
              <a:chExt cx="11190" cy="150"/>
            </a:xfrm>
          </p:grpSpPr>
          <p:sp>
            <p:nvSpPr>
              <p:cNvPr id="416" name="椭圆 415"/>
              <p:cNvSpPr/>
              <p:nvPr/>
            </p:nvSpPr>
            <p:spPr>
              <a:xfrm>
                <a:off x="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7" name="椭圆 416"/>
              <p:cNvSpPr/>
              <p:nvPr/>
            </p:nvSpPr>
            <p:spPr>
              <a:xfrm>
                <a:off x="3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8" name="椭圆 417"/>
              <p:cNvSpPr/>
              <p:nvPr/>
            </p:nvSpPr>
            <p:spPr>
              <a:xfrm>
                <a:off x="6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19" name="椭圆 418"/>
              <p:cNvSpPr/>
              <p:nvPr/>
            </p:nvSpPr>
            <p:spPr>
              <a:xfrm>
                <a:off x="10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0" name="椭圆 419"/>
              <p:cNvSpPr/>
              <p:nvPr/>
            </p:nvSpPr>
            <p:spPr>
              <a:xfrm>
                <a:off x="13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1" name="椭圆 420"/>
              <p:cNvSpPr/>
              <p:nvPr/>
            </p:nvSpPr>
            <p:spPr>
              <a:xfrm>
                <a:off x="17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2" name="椭圆 421"/>
              <p:cNvSpPr/>
              <p:nvPr/>
            </p:nvSpPr>
            <p:spPr>
              <a:xfrm>
                <a:off x="20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3" name="椭圆 422"/>
              <p:cNvSpPr/>
              <p:nvPr/>
            </p:nvSpPr>
            <p:spPr>
              <a:xfrm>
                <a:off x="24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4" name="椭圆 423"/>
              <p:cNvSpPr/>
              <p:nvPr/>
            </p:nvSpPr>
            <p:spPr>
              <a:xfrm>
                <a:off x="27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5" name="椭圆 424"/>
              <p:cNvSpPr/>
              <p:nvPr/>
            </p:nvSpPr>
            <p:spPr>
              <a:xfrm>
                <a:off x="31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6" name="椭圆 425"/>
              <p:cNvSpPr/>
              <p:nvPr/>
            </p:nvSpPr>
            <p:spPr>
              <a:xfrm>
                <a:off x="34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7" name="椭圆 426"/>
              <p:cNvSpPr/>
              <p:nvPr/>
            </p:nvSpPr>
            <p:spPr>
              <a:xfrm>
                <a:off x="37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8" name="椭圆 427"/>
              <p:cNvSpPr/>
              <p:nvPr/>
            </p:nvSpPr>
            <p:spPr>
              <a:xfrm>
                <a:off x="41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29" name="椭圆 428"/>
              <p:cNvSpPr/>
              <p:nvPr/>
            </p:nvSpPr>
            <p:spPr>
              <a:xfrm>
                <a:off x="448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0" name="椭圆 429"/>
              <p:cNvSpPr/>
              <p:nvPr/>
            </p:nvSpPr>
            <p:spPr>
              <a:xfrm>
                <a:off x="483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1" name="椭圆 430"/>
              <p:cNvSpPr/>
              <p:nvPr/>
            </p:nvSpPr>
            <p:spPr>
              <a:xfrm>
                <a:off x="517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2" name="椭圆 431"/>
              <p:cNvSpPr/>
              <p:nvPr/>
            </p:nvSpPr>
            <p:spPr>
              <a:xfrm>
                <a:off x="552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3" name="椭圆 432"/>
              <p:cNvSpPr/>
              <p:nvPr/>
            </p:nvSpPr>
            <p:spPr>
              <a:xfrm>
                <a:off x="586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4" name="椭圆 433"/>
              <p:cNvSpPr/>
              <p:nvPr/>
            </p:nvSpPr>
            <p:spPr>
              <a:xfrm>
                <a:off x="621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5" name="椭圆 434"/>
              <p:cNvSpPr/>
              <p:nvPr/>
            </p:nvSpPr>
            <p:spPr>
              <a:xfrm>
                <a:off x="655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6" name="椭圆 435"/>
              <p:cNvSpPr/>
              <p:nvPr/>
            </p:nvSpPr>
            <p:spPr>
              <a:xfrm>
                <a:off x="690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7" name="椭圆 436"/>
              <p:cNvSpPr/>
              <p:nvPr/>
            </p:nvSpPr>
            <p:spPr>
              <a:xfrm>
                <a:off x="724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8" name="椭圆 437"/>
              <p:cNvSpPr/>
              <p:nvPr/>
            </p:nvSpPr>
            <p:spPr>
              <a:xfrm>
                <a:off x="759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39" name="椭圆 438"/>
              <p:cNvSpPr/>
              <p:nvPr/>
            </p:nvSpPr>
            <p:spPr>
              <a:xfrm>
                <a:off x="793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0" name="椭圆 439"/>
              <p:cNvSpPr/>
              <p:nvPr/>
            </p:nvSpPr>
            <p:spPr>
              <a:xfrm>
                <a:off x="828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1" name="椭圆 440"/>
              <p:cNvSpPr/>
              <p:nvPr/>
            </p:nvSpPr>
            <p:spPr>
              <a:xfrm>
                <a:off x="862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2" name="椭圆 441"/>
              <p:cNvSpPr/>
              <p:nvPr/>
            </p:nvSpPr>
            <p:spPr>
              <a:xfrm>
                <a:off x="897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3" name="椭圆 442"/>
              <p:cNvSpPr/>
              <p:nvPr/>
            </p:nvSpPr>
            <p:spPr>
              <a:xfrm>
                <a:off x="931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4" name="椭圆 443"/>
              <p:cNvSpPr/>
              <p:nvPr/>
            </p:nvSpPr>
            <p:spPr>
              <a:xfrm>
                <a:off x="966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5" name="椭圆 444"/>
              <p:cNvSpPr/>
              <p:nvPr/>
            </p:nvSpPr>
            <p:spPr>
              <a:xfrm>
                <a:off x="1000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6" name="椭圆 445"/>
              <p:cNvSpPr/>
              <p:nvPr/>
            </p:nvSpPr>
            <p:spPr>
              <a:xfrm>
                <a:off x="1035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7" name="椭圆 446"/>
              <p:cNvSpPr/>
              <p:nvPr/>
            </p:nvSpPr>
            <p:spPr>
              <a:xfrm>
                <a:off x="10695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  <p:sp>
            <p:nvSpPr>
              <p:cNvPr id="448" name="椭圆 447"/>
              <p:cNvSpPr/>
              <p:nvPr/>
            </p:nvSpPr>
            <p:spPr>
              <a:xfrm>
                <a:off x="11040" y="2302"/>
                <a:ext cx="150" cy="15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800"/>
              </a:p>
            </p:txBody>
          </p:sp>
        </p:grpSp>
      </p:grpSp>
      <p:sp>
        <p:nvSpPr>
          <p:cNvPr id="451" name="圆角矩形 450"/>
          <p:cNvSpPr/>
          <p:nvPr/>
        </p:nvSpPr>
        <p:spPr>
          <a:xfrm>
            <a:off x="1934211" y="1866900"/>
            <a:ext cx="7308850" cy="3234055"/>
          </a:xfrm>
          <a:prstGeom prst="roundRect">
            <a:avLst>
              <a:gd name="adj" fmla="val 5249"/>
            </a:avLst>
          </a:prstGeom>
          <a:solidFill>
            <a:schemeClr val="bg1"/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2" name="圆角矩形 451"/>
          <p:cNvSpPr/>
          <p:nvPr/>
        </p:nvSpPr>
        <p:spPr>
          <a:xfrm rot="19080000">
            <a:off x="10953750" y="4331335"/>
            <a:ext cx="2038350" cy="32385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190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3" name="椭圆 452"/>
          <p:cNvSpPr/>
          <p:nvPr/>
        </p:nvSpPr>
        <p:spPr>
          <a:xfrm>
            <a:off x="10972800" y="-471805"/>
            <a:ext cx="1866265" cy="1866265"/>
          </a:xfrm>
          <a:prstGeom prst="ellipse">
            <a:avLst/>
          </a:prstGeom>
          <a:solidFill>
            <a:srgbClr val="FE9774"/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4" name="椭圆 453"/>
          <p:cNvSpPr/>
          <p:nvPr/>
        </p:nvSpPr>
        <p:spPr>
          <a:xfrm>
            <a:off x="10756900" y="629920"/>
            <a:ext cx="1237615" cy="1237615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5" name="椭圆 454"/>
          <p:cNvSpPr/>
          <p:nvPr/>
        </p:nvSpPr>
        <p:spPr>
          <a:xfrm>
            <a:off x="10140950" y="3170555"/>
            <a:ext cx="419100" cy="419100"/>
          </a:xfrm>
          <a:prstGeom prst="ellipse">
            <a:avLst/>
          </a:prstGeom>
          <a:solidFill>
            <a:schemeClr val="bg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6" name="椭圆 455"/>
          <p:cNvSpPr/>
          <p:nvPr/>
        </p:nvSpPr>
        <p:spPr>
          <a:xfrm>
            <a:off x="10560050" y="2830195"/>
            <a:ext cx="292100" cy="292100"/>
          </a:xfrm>
          <a:prstGeom prst="ellipse">
            <a:avLst/>
          </a:prstGeom>
          <a:solidFill>
            <a:schemeClr val="bg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8" name="椭圆 457"/>
          <p:cNvSpPr/>
          <p:nvPr/>
        </p:nvSpPr>
        <p:spPr>
          <a:xfrm>
            <a:off x="-420370" y="5652770"/>
            <a:ext cx="881380" cy="88138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59" name="椭圆 458"/>
          <p:cNvSpPr/>
          <p:nvPr/>
        </p:nvSpPr>
        <p:spPr>
          <a:xfrm>
            <a:off x="264160" y="5295900"/>
            <a:ext cx="424180" cy="42418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60" name="文本框 459"/>
          <p:cNvSpPr txBox="1"/>
          <p:nvPr/>
        </p:nvSpPr>
        <p:spPr>
          <a:xfrm>
            <a:off x="1683386" y="2830195"/>
            <a:ext cx="7810500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600" b="1">
                <a:solidFill>
                  <a:srgbClr val="FBB34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汉仪正圆-55W" panose="00020600040101010101" charset="-122"/>
                <a:ea typeface="汉仪正圆-55W" panose="00020600040101010101" charset="-122"/>
              </a:rPr>
              <a:t>新课导入</a:t>
            </a:r>
            <a:endParaRPr lang="zh-CN" altLang="en-US" sz="6600" b="1">
              <a:solidFill>
                <a:srgbClr val="FBB34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汉仪正圆-55W" panose="00020600040101010101" charset="-122"/>
              <a:ea typeface="汉仪正圆-55W" panose="00020600040101010101" charset="-122"/>
            </a:endParaRPr>
          </a:p>
        </p:txBody>
      </p:sp>
      <p:sp>
        <p:nvSpPr>
          <p:cNvPr id="461" name="文本框 460"/>
          <p:cNvSpPr txBox="1"/>
          <p:nvPr/>
        </p:nvSpPr>
        <p:spPr>
          <a:xfrm>
            <a:off x="4629786" y="1870075"/>
            <a:ext cx="191770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u="sng">
                <a:solidFill>
                  <a:srgbClr val="FE9774"/>
                </a:solidFill>
                <a:effectLst/>
                <a:latin typeface="汉仪正圆-55W" panose="00020600040101010101" charset="-122"/>
                <a:ea typeface="汉仪正圆-55W" panose="00020600040101010101" charset="-122"/>
              </a:rPr>
              <a:t>02</a:t>
            </a:r>
            <a:endParaRPr lang="en-US" altLang="zh-CN" sz="5400" b="1" u="sng">
              <a:solidFill>
                <a:srgbClr val="FE9774"/>
              </a:solidFill>
              <a:effectLst/>
              <a:latin typeface="汉仪正圆-55W" panose="00020600040101010101" charset="-122"/>
              <a:ea typeface="汉仪正圆-55W" panose="00020600040101010101" charset="-122"/>
            </a:endParaRPr>
          </a:p>
        </p:txBody>
      </p:sp>
      <p:sp>
        <p:nvSpPr>
          <p:cNvPr id="464" name="直角三角形 463"/>
          <p:cNvSpPr/>
          <p:nvPr/>
        </p:nvSpPr>
        <p:spPr>
          <a:xfrm rot="21120000">
            <a:off x="2329180" y="3830320"/>
            <a:ext cx="770255" cy="770255"/>
          </a:xfrm>
          <a:prstGeom prst="rtTriangle">
            <a:avLst/>
          </a:prstGeom>
          <a:solidFill>
            <a:srgbClr val="FBB345"/>
          </a:solidFill>
          <a:ln w="285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</p:spTree>
    <p:custDataLst>
      <p:tags r:id="rId3"/>
    </p:custDataLst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47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53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5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4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63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68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73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8" grpId="0"/>
      <p:bldP spid="459" grpId="0"/>
      <p:bldP spid="453" grpId="0"/>
      <p:bldP spid="454" grpId="0"/>
      <p:bldP spid="456" grpId="0"/>
      <p:bldP spid="455" grpId="0"/>
      <p:bldP spid="457" grpId="0"/>
      <p:bldP spid="452" grpId="0"/>
      <p:bldP spid="461" grpId="0"/>
      <p:bldP spid="460" grpId="0"/>
      <p:bldP spid="464" grpId="0"/>
      <p:bldP spid="45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>
                <a:solidFill>
                  <a:srgbClr val="FF0000"/>
                </a:solidFill>
              </a:rPr>
              <a:t>如何接纳自己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44170" y="1658620"/>
            <a:ext cx="11370310" cy="2861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</a:rPr>
              <a:t>1.</a:t>
            </a:r>
            <a:r>
              <a:rPr lang="zh-CN" altLang="en-US" sz="3600"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</a:rPr>
              <a:t>接纳自己，需要接纳自己的全部。</a:t>
            </a:r>
            <a:endParaRPr lang="zh-CN" altLang="en-US" sz="3600">
              <a:latin typeface="华文中宋" panose="02010600040101010101" charset="-122"/>
              <a:ea typeface="华文中宋" panose="02010600040101010101" charset="-122"/>
              <a:cs typeface="华文中宋" panose="02010600040101010101" charset="-122"/>
            </a:endParaRPr>
          </a:p>
          <a:p>
            <a:endParaRPr lang="zh-CN" altLang="en-US" sz="3600">
              <a:latin typeface="华文中宋" panose="02010600040101010101" charset="-122"/>
              <a:ea typeface="华文中宋" panose="02010600040101010101" charset="-122"/>
              <a:cs typeface="华文中宋" panose="02010600040101010101" charset="-122"/>
            </a:endParaRPr>
          </a:p>
          <a:p>
            <a:r>
              <a:rPr lang="zh-CN" altLang="en-US" sz="3600"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</a:rPr>
              <a:t>既接纳自己的优点，也接纳自己的不完美；既接纳自己的性格，也接纳自己的身材、相貌；既接纳自己的现在，也接纳自己的过去。</a:t>
            </a:r>
            <a:endParaRPr lang="zh-CN" altLang="en-US" sz="3600">
              <a:latin typeface="华文中宋" panose="02010600040101010101" charset="-122"/>
              <a:ea typeface="华文中宋" panose="02010600040101010101" charset="-122"/>
              <a:cs typeface="华文中宋" panose="02010600040101010101" charset="-122"/>
            </a:endParaRPr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1327785" y="5097145"/>
            <a:ext cx="264731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/>
              <a:t>马云</a:t>
            </a:r>
            <a:endParaRPr lang="zh-CN" altLang="en-US" sz="4000"/>
          </a:p>
        </p:txBody>
      </p:sp>
      <p:sp>
        <p:nvSpPr>
          <p:cNvPr id="4" name="文本框 3"/>
          <p:cNvSpPr txBox="1"/>
          <p:nvPr/>
        </p:nvSpPr>
        <p:spPr>
          <a:xfrm>
            <a:off x="5496560" y="1029335"/>
            <a:ext cx="6076315" cy="31692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</a:rPr>
              <a:t>     </a:t>
            </a:r>
            <a:r>
              <a:rPr lang="zh-CN" altLang="en-US" sz="4000"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</a:rPr>
              <a:t>虽然相貌普通，甚至被评为</a:t>
            </a:r>
            <a:r>
              <a:rPr lang="en-US" altLang="zh-CN" sz="4000"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</a:rPr>
              <a:t>“</a:t>
            </a:r>
            <a:r>
              <a:rPr lang="zh-CN" altLang="en-US" sz="4000"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</a:rPr>
              <a:t>丑陋</a:t>
            </a:r>
            <a:r>
              <a:rPr lang="en-US" altLang="zh-CN" sz="4000"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</a:rPr>
              <a:t>”</a:t>
            </a:r>
            <a:r>
              <a:rPr lang="zh-CN" altLang="en-US" sz="4000"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</a:rPr>
              <a:t>，但他能接纳自己的外貌，创办了阿里巴巴，成为了中国电商巨头。</a:t>
            </a:r>
            <a:endParaRPr lang="zh-CN" altLang="en-US" sz="4000">
              <a:latin typeface="华文中宋" panose="02010600040101010101" charset="-122"/>
              <a:ea typeface="华文中宋" panose="02010600040101010101" charset="-122"/>
              <a:cs typeface="华文中宋" panose="02010600040101010101" charset="-122"/>
            </a:endParaRPr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descr="wKh2BF11NP-AJyClAB5tLad2CiM21__1118066_16715__4c69e6dc9c5aaa58daa7406b60950f19149221971 (1)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285" y="1798320"/>
            <a:ext cx="4166870" cy="311785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1470025" y="5299710"/>
            <a:ext cx="271843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/>
              <a:t>贾玲</a:t>
            </a:r>
            <a:endParaRPr lang="zh-CN" altLang="en-US" sz="4000"/>
          </a:p>
        </p:txBody>
      </p:sp>
      <p:sp>
        <p:nvSpPr>
          <p:cNvPr id="4" name="文本框 3"/>
          <p:cNvSpPr txBox="1"/>
          <p:nvPr/>
        </p:nvSpPr>
        <p:spPr>
          <a:xfrm>
            <a:off x="6440170" y="1698625"/>
            <a:ext cx="4422140" cy="2553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latin typeface="华文中宋" panose="02010600040101010101" charset="-122"/>
                <a:ea typeface="华文中宋" panose="02010600040101010101" charset="-122"/>
              </a:rPr>
              <a:t>有趣的灵魂万里挑一。超人的情商，迷人的梨涡，坚强而美丽。</a:t>
            </a:r>
            <a:endParaRPr lang="zh-CN" altLang="en-US" sz="4000">
              <a:latin typeface="华文中宋" panose="02010600040101010101" charset="-122"/>
              <a:ea typeface="华文中宋" panose="02010600040101010101" charset="-122"/>
            </a:endParaRPr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216660" y="1546860"/>
            <a:ext cx="10426700" cy="4030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每个人都是不完美的。有些方面的不完美，你可能会接受；有些方面的不完美，你可能想回避、掩饰。</a:t>
            </a:r>
            <a:endParaRPr lang="zh-CN" altLang="en-US" sz="3200"/>
          </a:p>
          <a:p>
            <a:endParaRPr lang="zh-CN" altLang="en-US" sz="3200"/>
          </a:p>
          <a:p>
            <a:r>
              <a:rPr lang="zh-CN" altLang="en-US" sz="3200"/>
              <a:t>有些不完美，如</a:t>
            </a:r>
            <a:r>
              <a:rPr lang="en-US" altLang="zh-CN" sz="3200"/>
              <a:t>———————————</a:t>
            </a:r>
            <a:r>
              <a:rPr lang="zh-CN" altLang="en-US" sz="3200"/>
              <a:t>，我能接受，因为</a:t>
            </a:r>
            <a:r>
              <a:rPr lang="en-US" altLang="zh-CN" sz="3200"/>
              <a:t>————————————————</a:t>
            </a:r>
            <a:r>
              <a:rPr lang="zh-CN" altLang="en-US" sz="3200"/>
              <a:t>。</a:t>
            </a:r>
            <a:endParaRPr lang="zh-CN" altLang="en-US" sz="3200"/>
          </a:p>
          <a:p>
            <a:endParaRPr lang="zh-CN" altLang="en-US" sz="3200"/>
          </a:p>
          <a:p>
            <a:r>
              <a:rPr lang="zh-CN" altLang="en-US" sz="3200"/>
              <a:t>有些不完美，如</a:t>
            </a:r>
            <a:r>
              <a:rPr lang="en-US" altLang="zh-CN" sz="3200"/>
              <a:t>———————————</a:t>
            </a:r>
            <a:r>
              <a:rPr lang="zh-CN" altLang="en-US" sz="3200"/>
              <a:t>，我不能接受，因为</a:t>
            </a:r>
            <a:r>
              <a:rPr lang="en-US" altLang="zh-CN" sz="3200"/>
              <a:t>————————————————</a:t>
            </a:r>
            <a:r>
              <a:rPr lang="zh-CN" altLang="en-US" sz="3200"/>
              <a:t>。</a:t>
            </a:r>
            <a:endParaRPr lang="zh-CN" altLang="en-US" sz="3200"/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>
                <a:solidFill>
                  <a:srgbClr val="FF0000"/>
                </a:solidFill>
              </a:rPr>
              <a:t>如何接纳自己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608330" y="2165350"/>
            <a:ext cx="11370310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</a:rPr>
              <a:t>2.</a:t>
            </a:r>
            <a:r>
              <a:rPr lang="zh-CN" altLang="en-US" sz="3600"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</a:rPr>
              <a:t>接纳自己，需要乐观的心态，更需要勇气和智慧。</a:t>
            </a:r>
            <a:endParaRPr lang="zh-CN" altLang="en-US" sz="3600">
              <a:latin typeface="华文中宋" panose="02010600040101010101" charset="-122"/>
              <a:ea typeface="华文中宋" panose="02010600040101010101" charset="-122"/>
              <a:cs typeface="华文中宋" panose="02010600040101010101" charset="-122"/>
            </a:endParaRPr>
          </a:p>
          <a:p>
            <a:endParaRPr lang="zh-CN" altLang="en-US" sz="3600">
              <a:latin typeface="华文中宋" panose="02010600040101010101" charset="-122"/>
              <a:ea typeface="华文中宋" panose="02010600040101010101" charset="-122"/>
              <a:cs typeface="华文中宋" panose="02010600040101010101" charset="-122"/>
            </a:endParaRPr>
          </a:p>
          <a:p>
            <a:endParaRPr lang="zh-CN" altLang="en-US" sz="3600">
              <a:latin typeface="华文中宋" panose="02010600040101010101" charset="-122"/>
              <a:ea typeface="华文中宋" panose="02010600040101010101" charset="-122"/>
              <a:cs typeface="华文中宋" panose="02010600040101010101" charset="-122"/>
            </a:endParaRPr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https://d.book118.com/478074105011006024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4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5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6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9_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13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汉仪正圆-55W</vt:lpstr>
      <vt:lpstr>等线 Light</vt:lpstr>
      <vt:lpstr>等线</vt:lpstr>
      <vt:lpstr>仿宋</vt:lpstr>
      <vt:lpstr>华文新魏</vt:lpstr>
      <vt:lpstr>华文中宋</vt:lpstr>
      <vt:lpstr>Office Theme</vt:lpstr>
      <vt:lpstr>PowerPoint Presentation</vt:lpstr>
      <vt:lpstr>PowerPoint Presentation</vt:lpstr>
      <vt:lpstr>PowerPoint Presentation</vt:lpstr>
      <vt:lpstr>每个人都是独特的</vt:lpstr>
      <vt:lpstr>PowerPoint Presentation</vt:lpstr>
      <vt:lpstr>PowerPoint Presentation</vt:lpstr>
      <vt:lpstr>PowerPoint Presentation</vt:lpstr>
      <vt:lpstr>如何接纳自己</vt:lpstr>
      <vt:lpstr>PowerPoint Presentation</vt:lpstr>
      <vt:lpstr>PowerPoint Presentation</vt:lpstr>
      <vt:lpstr>PowerPoint Presentation</vt:lpstr>
      <vt:lpstr>如何接纳自己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2024-08-30T23:14:31.746</cp:lastPrinted>
  <dcterms:created xsi:type="dcterms:W3CDTF">2024-08-30T15:14:31Z</dcterms:created>
  <dcterms:modified xsi:type="dcterms:W3CDTF">2024-08-30T15:14:36Z</dcterms:modified>
</cp:coreProperties>
</file>