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8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1E54A-4AED-41D0-9073-228F483E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CE53A-1681-4A81-9C47-305D160FC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81335-1EB5-40B7-B025-0136EBC6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13FFD-30C6-4F39-879C-ACB5C3C5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1EE53E-69D3-42FB-A3B9-7C5D0AA3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F98F9-3DFD-45FA-AF80-7E263DD89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5C9C6-49CA-4DBB-96C8-8D92C063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ABA94-497E-40EB-B77C-AEAA5F8B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EC079-B7F0-4BC3-9A93-ADF9273CB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5D542-2E7F-404B-86D8-22BC08D1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DC806-B645-4BD2-A2BD-93EBB7BE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6.xml" /><Relationship Id="rId11" Type="http://schemas.openxmlformats.org/officeDocument/2006/relationships/tags" Target="../tags/tag377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tags" Target="../tags/tag37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5026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AI人工智能时代新商业模式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时代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商业模式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人工智能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商业模式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ai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商业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数据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分析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企业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变革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发展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创新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时代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需要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资源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需求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把握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在当今的时代，新商业模式正在逐步改变着商业生态和经济格局。这本书深入探讨了这一变革背后的逻辑和趋势，以及如何抓住机遇，应对挑战。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强调了AI人工智能技术对商业模式创新的推动作用。随着大数据、机器学习、深度学习等技术的快速发展，AI已经渗透到各个行业领域，成为商业模式创新的重要驱动力。企业可以通过数据分析和智能化决策，更加精准地把握市场需求，优化资源配置，提高生产效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分析了新商业模式的特点和优势。与传统商业模式相比，新商业模式更加注重客户体验、个性化需求和价值共创。通过与消费者互动，收集和分析数据，企业能够提供更加定制化的产品和服务，满足消费者日益多样化的需求。同时，新商业模式还注重数字化转型和跨界合作，通过整合资源，形成优势互补，共同创造更大的商业价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本书还探讨了如何应对新商业模式带来的挑战。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随着商业模式的变革，企业需要不断更新管理理念、组织架构和人才结构，以适应新的市场环境。也需要数据安全、隐私保护等问题，确保商业发展的可持续性。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《时代新商业模式》这本书为读者提供了全面而深入的视角，帮助我们理解时代商业模式的变革和创新。通过阅读本书，我们不仅可以更好地把握商业趋势，也可以为未来的商业发展提供有益的参考和启示。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科技飞速发展的今天，已经深入到我们生活的方方面面。而《时代新商业模式》这本书，以其独特的视角和深入的剖析，为我们揭示了这一时代变革背后的商业逻辑和机遇。以下是从书中精选的几个精彩摘录，让我们一同领略其中的智慧与洞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“AI的崛起不仅仅是技术的胜利，更是新商业模式的开始。”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这句话深刻地指出了AI与商业模式之间的关系。AI的发展催生了一系列新的商业模式，而这些模式又反过来推动了AI技术的进步。在新商业模式下，数据成为了新的生产要素，而AI则成为优化这些数据的关键工具。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“未来的商业竞争，不再是企业之间的单打独斗，而是基于生态的竞合。”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在AI时代，企业间的竞争已经不再是简单的个体竞争，而是扩展到了整个生态系统的竞争。企业需要构建自己的生态圈，与合作伙伴共同创造价值，才能在激烈的竞争中立于不败之地。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“用户体验是检验商业模式成功与否的唯一标准。”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这句话提醒我们，无论商业模式多么新颖，最终都需要得到用户的认可。在AI时代，用户体验更是成为了商业模式的重中之重。只有真正满足了用户需求，提供了优质体验的产品或服务，才能在市场中获得成功。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面对日新月异的科技发展和市场变化，创新成为了企业持续发展的关键。在时代，企业需要不断地探索新的商业模式，以应对市场的挑战和机遇。只有不断创新，才能在激烈的市场竞争中立于不败之地。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以上摘录，我们可以看到《时代新商业模式》这本书对于时代的商业变革有着深刻的理解和独到的见解。它不仅为我们揭示了新商业模式的特点和趋势，更为我们在这一时代背景下提供了行动的指南。对于企业家、创业者以及未来商业发展的读者来说，这本书无疑是一本不可多得的智慧宝典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今天这个科技日新月异的时代，（）已经深入到我们生活的方方面面，无疑成为了最热门的话题之一。最近，我阅读了一本引人深思的书籍——《时代新商业模式》，它为我揭示了如何重塑商业模式，以及我们如何应对这个全新的商业生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https://d.book118.com/478075026001006030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2024-09-06T03:02:02.725</cp:lastPrinted>
  <dcterms:created xsi:type="dcterms:W3CDTF">2024-09-05T19:02:02Z</dcterms:created>
  <dcterms:modified xsi:type="dcterms:W3CDTF">2024-09-05T19:02:09Z</dcterms:modified>
</cp:coreProperties>
</file>