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58047-29FD-4CAB-A886-42759E02D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B5B2E-49D0-4DF4-ADC8-E3B67D47A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6FF29-D3B1-438A-BD4F-9677CB3B7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47AF9-F417-4CC8-BDEE-AE0363188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45270B-DDF2-4261-8656-45CBBB1A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33557-50BD-4F0E-BE52-7EA5D9192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5F47A-370F-4E88-92C3-ECF58B90D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CF229-8074-40C3-8BB9-630AA7B14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3A405-0C57-4548-B2EB-F84B338AB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F001D-366D-4F04-8D66-1E1D6999A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665DE-00BB-49DF-8177-2CA4FD45E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5120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医药经理的团队建设能力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医药经理的领导力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团队组建与人员配置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团队培训与发展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团队激励与凝聚力提升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团队绩效管理与改进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是由两个或两个以上、相互依赖的、承诺共同的规则、具有共同愿景、愿意为共同的目标而努力的互补技能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有共同的目标；成员之间相互依赖；具有协作精神；需要承担责任。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制定团队目标，提供指导和支持，确保团队成员理解并遵循公司的愿景和使命。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协调团队成员之间的工作，确保项目的顺利进行，并解决任何出现的冲突或问题。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为团队成员提供必要的技能和知识培训，帮助他们提高工作能力和效率。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医药经理在团队建设中的角色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团队建设的重要性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通过协作和分工，团队成员可以更有效地利用资源和时间，从而提高工作效率。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团队建设活动可以促进团队成员之间的相互了解和信任，增强团队的凝聚力。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良好的团队氛围和合作可以提高员工的工作满意度和忠诚度，降低员工流失率。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团队成员之间的交流和合作可以激发新的想法和创意，促进团队的创新和学习。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促进创新和学习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医药经理的领导力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鼓励团队成员参与决策，注重听取并尊重他们的意见，营造开放包容的团队氛围。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民主式领导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关注团队成员的职业发展，提供指导和支持，帮助他们提升技能和能力。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教练式领导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引导团队面对和适应医药行业的变革，激发创新思维，推动团队不断前进。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领导风格与技巧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804" b="158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激发团队成员潜能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目标激励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设定明确、具有挑战性的团队和个人目标，激发团队成员的积极性和动力。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培训和发展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提供系统的培训和发展计划，帮助团队成员提升专业素养和综合能力。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认可和奖励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及时给予团队成员工作成果的认可和奖励，增强他们的成就感和归属感。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树立诚信的榜样，遵守承诺，坦诚面对团队问题和挑战。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倾听团队成员的意见和建议，鼓励开放、坦诚的沟通氛围，确保信息畅通无阻。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信任每个团队成员的能力和贡献，赋予他们相应的责任和权力，激发他们的责任感和使命感。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信任建立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团队组建与人员配置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多渠道招聘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通过招聘网站、社交媒体、校园招聘等多种渠道，广泛吸引优秀人才。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确定选拔标准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根据岗位要求和公司文化，制定明确的选拔标准，包括专业技能、工作经验、沟通能力、团队合作精神等。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组织专业的面试团队，对候选人进行深入的面试和评估，确保选拔出符合要求的优秀团队成员。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选拔优秀团队成员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深入了解公司业务和团队目标，分析各岗位的工作内容和需求，为人力资源配置提供依据。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分析岗位需求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336" r="1933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根据岗位需求和公司战略，制定人力资源计划，包括人员数量、结构、预算等方面的规划。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制定人力资源计划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通过内部调配、外部招聘等方式，优化人员配置，确保团队拥有合适的人才和技能。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优化人员配置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合理配置人力资源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吸引不同领域人才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通过招聘不同领域、不同专业背景的人才，为团队带来多元化的视角和思维方式。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促进团队成员交流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组织多样化的团队活动，促进团队成员之间的交流与合作，增强团队凝聚力和创造力。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倡导多元文化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积极倡导多元文化，尊重不同背景、性别、年龄、经验的员工，营造包容、开放的工作氛围。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构建多元化团队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团队培训与发展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https://d.book118.com/478075120035006034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2024-09-12T13:53:23.951</cp:lastPrinted>
  <dcterms:created xsi:type="dcterms:W3CDTF">2024-09-12T05:53:23Z</dcterms:created>
  <dcterms:modified xsi:type="dcterms:W3CDTF">2024-09-12T05:53:26Z</dcterms:modified>
</cp:coreProperties>
</file>