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30167-DC30-491E-8F12-F0AAAFDF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B044E-4BC0-4B19-BE1F-0248DE83A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1A7AB-9567-4C12-9C49-1DFDF3E28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3F7D8-F5FB-41B0-8598-0A174140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E98CB2-A430-4EF2-B9B4-3CA45651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5ACAC-203C-4BBD-BC05-5D02F8EE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38229-BDA5-4854-B2EC-E1DA0103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9FA1B-8C21-4479-88E7-C02CAB3D5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3B72A-2697-47E4-AAB9-DA05145B7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886C3-CE35-4E2B-A4A0-0CB6766F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CF6E1-2556-459E-8F31-48193A9E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7135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2024年采购策略与目标管理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采购策略概述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采购流程优化与效率提升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库存管理与风险控制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目标管理与绩效考核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采购策略概述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2024年市场环境分析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全球经济复苏，国内经济增长稳定，为企业采购提供了良好的宏观经济环境。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新技术、新材料不断涌现，企业需要关注技术动态，及时调整采购策略。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政府对环保、节能等方面的政策趋紧，企业需要关注政策变化，确保采购合规。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市场竞争激烈，企业需要优化采购策略，降低采购成本，提高竞争力。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经济形势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制定采购策略有助于企业灵活应对市场变化，把握市场机遇。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合理的采购策略有助于提高采购效率，降低采购成本。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采购策略的制定与实施有助于优化供应链管理，提高企业整体运营效率。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采购策略制定背景及意义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降低采购成本、提高采购效率、优化供应商管理、确保采购质量。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公开透明、公平竞争、合作共赢、风险可控。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采购策略核心目标与原则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了解供应商市场的基本情况，包括供应商数量、分布、市场份额等。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分析供应商之间的竞争关系，包括价格、质量、交货期等方面的竞争。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评估供应商市场的风险，包括政治、经济、社会等方面的风险。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供应商市场调查及分析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优质供应商筛选标准与方法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筛选标准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制定优质供应商的筛选标准，包括质量、价格、交货期、服务等方面的要求。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采用定性和定量评估方法，对供应商进行全面评估，包括现场考察、问卷调查、专家评审等。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运用数据分析工具，对供应商评估结果进行深入分析，为决策提供支持。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合作协议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供应商合作关系建立与维护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与优质供应商签订合作协议，明确双方的权利和义务，确保合作顺利进行。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建立信息共享机制，及时沟通采购需求、市场动态等信息，提高采购效率。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鼓励供应商进行持续改进，提高产品质量和降低成本，实现双方共赢。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与优质供应商建立长期合作关系，确保采购的稳定性和可持续性。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包括直接材料成本、间接材料成本、运输成本、库存成本等。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市场供需关系、采购规模、采购方式、供应商选择等。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采购成本构成及影响因素分析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充分准备、明确目标、掌握信息、灵活运用谈判技巧。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采用竞争性谈判、合作性谈判或综合性谈判策略，根据具体情况灵活应对。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5" r="209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采购价格谈判技巧与策略应用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https://d.book118.com/478077135043006027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2024-09-05T02:36:07.467</cp:lastPrinted>
  <dcterms:created xsi:type="dcterms:W3CDTF">2024-09-04T18:36:07Z</dcterms:created>
  <dcterms:modified xsi:type="dcterms:W3CDTF">2024-09-04T18:36:09Z</dcterms:modified>
</cp:coreProperties>
</file>