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C811F3-EC90-4382-B942-6C0D04881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7B40AC-AA60-46E2-AE31-C414D69B6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80D4A1-EF8F-43F6-992A-F9E59BE08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6F6393-62F5-4877-B87F-321FADD29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500DE0-45F4-40E0-9859-6F21BE37A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0B6384-7771-4D38-82EC-9313F1FB7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8BFAEF-87D5-4B3D-86F2-2021BB741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D87360-D2A8-4FE2-9724-1B93338FD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105772-0726-4899-88F6-C9E641AA7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91DB11-C329-4F7E-AC09-6BC7CFB99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17AB8C-BAF4-4F8A-AF06-A5382C2FE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10001202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医疗仪器的创伤监测方法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创伤监测概述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医疗仪器在创伤监测中应用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创伤监测方法详解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数据处理与分析技术在创伤监测中应用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创伤监测方法实践案例分享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未来发展趋势及挑战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创伤监测概述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创伤监测是指通过医疗仪器和技术手段，对创伤患者的生理、病理变化进行实时、连续的监测和评估，以及时发现和处理潜在的并发症和危险情况。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伤监测对于提高创伤患者的救治成功率、降低死亡率、减少并发症发生率具有重要意义。通过实时监测患者的生命体征和病情变化，医生可以及时调整治疗方案，采取针对性的救治措施，从而最大限度地保障患者的生命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5" r="3099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开放性创伤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指皮肤、黏膜破裂，伤口与外界相通的创伤。这类创伤容易引起出血、感染和疼痛等症状，需要及时清创、止血和抗感染治疗。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闭合性创伤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指皮肤、黏膜完整，但内部组织受到损伤的创伤。这类创伤症状相对隐蔽，容易引起漏诊和误诊，需要通过影像学检查和实验室检查等手段进行确诊和治疗。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复合性创伤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指同时涉及多个部位或多个脏器的创伤。这类创伤病情复杂、严重，需要多学科协作进行综合救治。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创伤类型及特点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主要包括观察病情变化、测量生命体征等简单手段。这些方法虽然简单易行，但准确性和时效性较差，难以满足现代创伤救治的需求。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传统监测方法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，现代创伤监测方法不断涌现。例如，心电图监测可以实时反映心脏电活动情况；血压监测可以及时了解患者的循环功能状态；血氧饱和度监测可以评估患者的呼吸功能；中心静脉压监测可以指导液体治疗等。这些现代监测方法大大提高了创伤救治的准确性和时效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现代监测方法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监测方法发展历程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医疗仪器在创伤监测中应用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用于实时监测患者的体温、心率、呼吸频率和血压等生命体征。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生命体征监测仪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血气分析仪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超声诊断仪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通过测量血液中的氧气、二氧化碳和其他气体成分，评估患者的呼吸功能和酸碱平衡状态。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利用超声波技术，可对患者内部器官、组织和血管进行无创成像，帮助医生判断创伤部位和程度。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常见医疗仪器介绍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评估创伤严重程度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超声诊断仪等成像设备能够清晰显示患者内部结构和损伤情况，有助于医生准确评估创伤的严重程度和制定相应的治疗方案。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及时发现病情变化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通过实时监测患者的生命体征和血气分析等指标，医疗仪器能够帮助医生及时发现患者病情变化，为采取相应治疗措施提供依据。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提高救治效率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医疗仪器的使用可以大大缩短诊断和治疗时间，提高救治效率，减少患者的痛苦和并发症的发生。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833" r="168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仪器在创伤监测中作用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正确操作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使用医疗仪器前，医护人员应接受专业培训，熟练掌握仪器的操作方法和使用技巧，确保正确、安全地使用仪器。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定期维护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医疗仪器需要定期进行维护和保养，以确保其正常运行和准确性。医护人员应按照规定对仪器进行定期检查和校准。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注意患者安全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在使用医疗仪器时，应注意保护患者的隐私和安全，避免对患者造成不必要的伤害或痛苦。同时，医护人员应密切关注患者的反应和病情变化，及时调整治疗方案和措施。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仪器使用注意事项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创伤监测方法详解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医生或护士通过直接观察患者伤口情况，评估创伤程度和愈合情况。这种方法简单易行，但主观性强，易受个人经验和技能水平影响。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触诊法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通过触摸伤口周围皮肤和肌肉，判断伤口感染、水肿等情况。触诊法可以提供直观信息，但同样存在主观性，且对医生经验要求较高。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通过观察患者体温、脉搏、呼吸、血压等生命体征变化，间接判断创伤对患者的影响。生命体征监测是常规医疗手段，但针对创伤的特异性较低。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传统监测方法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光学监测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利用光学原理和技术对创伤进行监测，如红外线热成像、激光多普勒血流仪等。光学监测方法具有非接触、无创、实时等优点，适用于各种创伤类型和部位。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电子监测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运用电子技术对创伤进行监测，如电阻抗断层成像、超声检测等。电子监测方法具有高分辨率、高灵敏度等特点，能够提供更准确的创伤信息。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生物标志物监测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通过检测血液中与创伤相关的生物标志物，如炎症因子、组织损伤标志物等，评估创伤程度和愈合情况。生物标志物监测具有客观性、量化性等优点，但需要专业的实验室设备和技术支持。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现代监测方法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https://d.book118.com/478100012023006030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2024-09-06T09:11:00.884</cp:lastPrinted>
  <dcterms:created xsi:type="dcterms:W3CDTF">2024-09-06T01:11:00Z</dcterms:created>
  <dcterms:modified xsi:type="dcterms:W3CDTF">2024-09-06T01:11:02Z</dcterms:modified>
</cp:coreProperties>
</file>