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525000" cy="53467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A89E56-ED3B-4AFE-8121-9609BE8240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A24921-A9A0-4A87-ABB3-AFCC6C4D8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964E56-8819-42AF-B1D3-4007D2A2DB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AD4E27-9F44-47AD-A1A8-AA20A83DA2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F79E91-19AF-483D-A8E1-8F6E2FEA9B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8DA151-333B-489F-8DBD-93AEB0BFEA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CD0324-02F6-4281-82A3-3CC0671816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D397C1-FBFD-4D3E-B327-ED95ED14A9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09C90-5329-46A4-9E46-A73682C103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E71EE6-E21F-4E3A-8E53-49940B7F5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BF04D3-A03F-4226-BA9F-370FFCC0C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0005402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1517867" y="1190099"/>
            <a:ext cx="6489266"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000000"/>
                </a:solidFill>
                <a:latin typeface="Microsoft Yahei"/>
                <a:ea typeface="Microsoft Yahei"/>
                <a:cs typeface="Microsoft Yahei"/>
              </a:rPr>
              <a:t>消毒柜行业分析研究报告</a:t>
            </a:r>
          </a:p>
        </p:txBody>
      </p:sp>
      <p:sp>
        <p:nvSpPr>
          <p:cNvPr id="3" name="TextBox 3"/>
          <p:cNvSpPr txBox="1"/>
          <p:nvPr/>
        </p:nvSpPr>
        <p:spPr>
          <a:xfrm>
            <a:off x="3878321" y="3025687"/>
            <a:ext cx="1768358"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a:solidFill>
                  <a:srgbClr val="000000"/>
                </a:solidFill>
                <a:latin typeface="Microsoft Yahei"/>
                <a:ea typeface="Microsoft Yahei"/>
                <a:cs typeface="Microsoft Yahei"/>
              </a:rPr>
              <a:t>2023-11-05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11261" y="0"/>
            <a:ext cx="3078497" cy="535781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1945863" y="-2054816"/>
            <a:ext cx="4305017" cy="4305017"/>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070470" y="-1193497"/>
            <a:ext cx="2554230" cy="2554230"/>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3754141" y="890588"/>
            <a:ext cx="5124450" cy="42100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市场规模与增长</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行业分析</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市场需求与趋势</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技术发展与趋势</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产业链分析</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竞争格局与策略分析</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发展建议与展望</a:t>
            </a:r>
          </a:p>
        </p:txBody>
      </p:sp>
      <p:sp>
        <p:nvSpPr>
          <p:cNvPr id="6" name="TextBox 6"/>
          <p:cNvSpPr txBox="1"/>
          <p:nvPr/>
        </p:nvSpPr>
        <p:spPr>
          <a:xfrm>
            <a:off x="6811833" y="4652963"/>
            <a:ext cx="3448050" cy="10382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375"/>
              </a:spcBef>
            </a:pPr>
            <a:r>
              <a:rPr lang="en-US" sz="4500"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12036" y="2782468"/>
            <a:ext cx="2833586" cy="2571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6000" b="1">
                <a:solidFill>
                  <a:srgbClr val="FFFFFF"/>
                </a:solidFill>
                <a:latin typeface="Microsoft Yahei"/>
                <a:ea typeface="Microsoft Yahei"/>
                <a:cs typeface="Microsoft Yahei"/>
              </a:rPr>
              <a:t>目</a:t>
            </a:r>
          </a:p>
          <a:p>
            <a:pPr algn="ctr">
              <a:lnSpc>
                <a:spcPct val="125000"/>
              </a:lnSpc>
            </a:pPr>
            <a:r>
              <a:rPr lang="en-US" sz="600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行业概述</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Freeform 2"/>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369066" y="1074531"/>
            <a:ext cx="8786868" cy="3671492"/>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2">
            <a:alphaModFix amt="70000"/>
          </a:blip>
          <a:srcRect l="27125" r="27125"/>
          <a:stretch>
            <a:fillRect/>
          </a:stretch>
        </p:blipFill>
        <p:spPr>
          <a:xfrm>
            <a:off x="578662" y="912874"/>
            <a:ext cx="2874862" cy="3833150"/>
          </a:xfrm>
          <a:prstGeom prst="parallelogram">
            <a:avLst/>
          </a:prstGeom>
        </p:spPr>
      </p:pic>
      <p:sp>
        <p:nvSpPr>
          <p:cNvPr id="5" name="AutoShape 5"/>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TextBox 12"/>
          <p:cNvSpPr txBox="1"/>
          <p:nvPr/>
        </p:nvSpPr>
        <p:spPr>
          <a:xfrm>
            <a:off x="3714750" y="1672622"/>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消毒柜是指通过物理或化学方法杀灭或去除室内空气中的病原微生物，达到杀菌、除臭、除异味的目的，保证室内空气清新的设备。根据消毒原理和消毒对象的不同，消毒柜可分为紫外线消毒柜、高温蒸汽消毒柜、臭氧消毒柜等。</a:t>
            </a:r>
          </a:p>
        </p:txBody>
      </p:sp>
      <p:sp>
        <p:nvSpPr>
          <p:cNvPr id="13" name="TextBox 13"/>
          <p:cNvSpPr txBox="1"/>
          <p:nvPr/>
        </p:nvSpPr>
        <p:spPr>
          <a:xfrm>
            <a:off x="3714750" y="3222117"/>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紫外线消毒柜利用紫外线照射细菌，破坏其DNA结构，达到杀灭细菌的目的；高温蒸汽消毒柜利用高温蒸汽杀灭细菌；臭氧消毒柜利用臭氧的强氧化性杀灭细菌。</a:t>
            </a:r>
          </a:p>
        </p:txBody>
      </p:sp>
      <p:sp>
        <p:nvSpPr>
          <p:cNvPr id="14" name="AutoShape 1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消毒柜的定义与分类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cxnSp>
        <p:nvCxnSpPr>
          <p:cNvPr id="2" name="Connector 2"/>
          <p:cNvCxnSpPr/>
          <p:nvPr/>
        </p:nvCxnSpPr>
        <p:spPr>
          <a:xfrm>
            <a:off x="3426287" y="2576798"/>
            <a:ext cx="60729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2878265" y="2528331"/>
            <a:ext cx="548022" cy="96092"/>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2836928" y="2528331"/>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3370328" y="2528331"/>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965924" y="454948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924586" y="454948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457986" y="454948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13946" y="460747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2781961" y="1391808"/>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消毒柜市场的产业链包括原材料供应商、生产商、分销商和消费者。原材料供应商提供生产所需的原材料，如木材、电子元件、塑料等；生产商负责制造消毒柜；分销商负责将产品分销到市场；消费者则是最终用户。</a:t>
            </a:r>
          </a:p>
        </p:txBody>
      </p:sp>
      <p:sp>
        <p:nvSpPr>
          <p:cNvPr id="11" name="TextBox 11"/>
          <p:cNvSpPr txBox="1"/>
          <p:nvPr/>
        </p:nvSpPr>
        <p:spPr>
          <a:xfrm>
            <a:off x="924586" y="3382533"/>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在这个产业链中，生产商处于核心地位，他们需要管理供应链、控制成本、提高产品质量，并与分销商和消费者保持良好关系。</a:t>
            </a:r>
          </a:p>
        </p:txBody>
      </p:sp>
      <p:sp>
        <p:nvSpPr>
          <p:cNvPr id="12" name="AutoShape 1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消毒柜市场的产业链结构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688708" y="2047958"/>
            <a:ext cx="2147584" cy="214758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388205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sp>
        <p:nvSpPr>
          <p:cNvPr id="6" name="TextBox 6"/>
          <p:cNvSpPr txBox="1"/>
          <p:nvPr/>
        </p:nvSpPr>
        <p:spPr>
          <a:xfrm>
            <a:off x="854864" y="1898328"/>
            <a:ext cx="2549233" cy="2247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消毒柜行业的发展历程可以追溯到20世纪80年代。当时，人们开始关注家庭卫生问题，消毒柜逐渐成为家庭必备的电器之一。随着技术的不断进步和市场需求的不断增长，消毒柜行业逐渐壮大，产品种类和功能也不断丰富。</a:t>
            </a:r>
          </a:p>
        </p:txBody>
      </p:sp>
      <p:sp>
        <p:nvSpPr>
          <p:cNvPr id="7" name="TextBox 7"/>
          <p:cNvSpPr txBox="1"/>
          <p:nvPr/>
        </p:nvSpPr>
        <p:spPr>
          <a:xfrm>
            <a:off x="6100413" y="1898328"/>
            <a:ext cx="2569723" cy="2247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000000"/>
                </a:solidFill>
                <a:latin typeface="Microsoft Yahei"/>
                <a:ea typeface="Microsoft Yahei"/>
                <a:cs typeface="Microsoft Yahei"/>
              </a:rPr>
              <a:t>目前，消毒柜市场已经相对成熟，竞争激烈。各大品牌在产品质量、功能和价格等方面展开竞争。同时，新兴市场的出现也为消毒柜行业带来了新的机遇和挑战。</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854864" y="137758"/>
            <a:ext cx="7815272" cy="6477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消毒柜行业的发展历程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市场规模与增长</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49576" y="1465982"/>
            <a:ext cx="2425849" cy="2425849"/>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3780220" y="1696627"/>
            <a:ext cx="1964559" cy="196455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449257" y="1583531"/>
            <a:ext cx="2708420"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2019年全球消毒柜市场规模达到约10.7亿美元，预计到2025年将达到14.9亿美元。</a:t>
            </a:r>
          </a:p>
        </p:txBody>
      </p:sp>
      <p:sp>
        <p:nvSpPr>
          <p:cNvPr id="5" name="TextBox 5"/>
          <p:cNvSpPr txBox="1"/>
          <p:nvPr/>
        </p:nvSpPr>
        <p:spPr>
          <a:xfrm>
            <a:off x="6306264" y="1583531"/>
            <a:ext cx="2708420"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050">
                <a:solidFill>
                  <a:schemeClr val="dk1"/>
                </a:solidFill>
                <a:latin typeface="Microsoft Yahei"/>
                <a:ea typeface="Microsoft Yahei"/>
                <a:cs typeface="Microsoft Yahei"/>
              </a:rPr>
              <a:t>全球消毒柜市场增长主要受到消费者对健康和安全意识的提高，以及厨房家电市场整体增长的推动。</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全球消毒柜市场规模及增长</a:t>
            </a:r>
          </a:p>
        </p:txBody>
      </p:sp>
      <p:sp>
        <p:nvSpPr>
          <p:cNvPr id="27" name="Freeform 27"/>
          <p:cNvSpPr/>
          <p:nvPr/>
        </p:nvSpPr>
        <p:spPr>
          <a:xfrm>
            <a:off x="4299809" y="2216215"/>
            <a:ext cx="925383" cy="92538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中国消毒柜市场规模及增长</a:t>
            </a:r>
          </a:p>
        </p:txBody>
      </p:sp>
      <p:sp>
        <p:nvSpPr>
          <p:cNvPr id="23" name="AutoShape 23"/>
          <p:cNvSpPr/>
          <p:nvPr/>
        </p:nvSpPr>
        <p:spPr>
          <a:xfrm>
            <a:off x="677012" y="976909"/>
            <a:ext cx="8170977" cy="178689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9178" y="1396670"/>
            <a:ext cx="748664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2019年中国消毒柜市场规模达到约3.9亿美元，预计到2025年将达到6.3亿美元。</a:t>
            </a:r>
          </a:p>
        </p:txBody>
      </p:sp>
      <p:sp>
        <p:nvSpPr>
          <p:cNvPr id="25" name="AutoShape 25"/>
          <p:cNvSpPr/>
          <p:nvPr/>
        </p:nvSpPr>
        <p:spPr>
          <a:xfrm>
            <a:off x="677012" y="2992645"/>
            <a:ext cx="8170977" cy="1786467"/>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952245" y="3415582"/>
            <a:ext cx="748664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中国消毒柜市场增长主要得益于消费者对健康和安全意识的提高，以及厨房家电市场的整体增长。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Freeform 2"/>
          <p:cNvSpPr/>
          <p:nvPr/>
        </p:nvSpPr>
        <p:spPr>
          <a:xfrm>
            <a:off x="505798" y="1106453"/>
            <a:ext cx="8427632" cy="3716802"/>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gradFill>
            <a:gsLst>
              <a:gs pos="0">
                <a:schemeClr val="accent2">
                  <a:alpha val="80000"/>
                  <a:lumMod val="75000"/>
                </a:schemeClr>
              </a:gs>
              <a:gs pos="100000">
                <a:schemeClr val="accent2">
                  <a:alpha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719614" y="1356847"/>
            <a:ext cx="0" cy="3216015"/>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007431" y="1747747"/>
            <a:ext cx="3295645"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消毒柜市场在家电市场中的占比逐年提高，2019年占比约为3.6%，预计到2025年将达到4.7%。</a:t>
            </a:r>
          </a:p>
        </p:txBody>
      </p:sp>
      <p:sp>
        <p:nvSpPr>
          <p:cNvPr id="5" name="TextBox 5"/>
          <p:cNvSpPr txBox="1"/>
          <p:nvPr/>
        </p:nvSpPr>
        <p:spPr>
          <a:xfrm>
            <a:off x="5134866" y="1747747"/>
            <a:ext cx="3295645"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这一趋势反映了消费者对健康和安全意识的提高，以及厨房家电市场整体发展的趋势。</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消毒柜市场占家电市场的比例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行业分析</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66900" y="1622477"/>
            <a:ext cx="1018145" cy="101814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8128942" y="1622477"/>
            <a:ext cx="1053103" cy="105310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 name="Connector 4"/>
          <p:cNvCxnSpPr/>
          <p:nvPr/>
        </p:nvCxnSpPr>
        <p:spPr>
          <a:xfrm>
            <a:off x="1640017" y="1811381"/>
            <a:ext cx="2709877"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534447" y="1831805"/>
            <a:ext cx="2991516"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消毒柜行业存在一定的技术壁垒，主要原因在于产品需要经过严格的安全和质量认证，同时生产过程中需要具备先进的生产技术和设备。此外，为了获得消费者的信任，品牌口碑和信誉的建立也需要一定的时间和资金投入。</a:t>
            </a:r>
          </a:p>
        </p:txBody>
      </p:sp>
      <p:cxnSp>
        <p:nvCxnSpPr>
          <p:cNvPr id="6" name="Connector 6"/>
          <p:cNvCxnSpPr/>
          <p:nvPr/>
        </p:nvCxnSpPr>
        <p:spPr>
          <a:xfrm>
            <a:off x="5091237" y="1811381"/>
            <a:ext cx="2709877"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4985668" y="1831805"/>
            <a:ext cx="2991516"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目前，消毒柜市场竞争激烈，主要集中在一些知名品牌之间。这些品牌通过不断的技术创新和产品升级，以及营销策略的调整，来争夺市场份额。其中，一些大型家电企业如海尔、美的等也在消毒柜市场占据一定的份额。</a:t>
            </a:r>
          </a:p>
        </p:txBody>
      </p:sp>
      <p:sp>
        <p:nvSpPr>
          <p:cNvPr id="8" name="TextBox 8"/>
          <p:cNvSpPr txBox="1"/>
          <p:nvPr/>
        </p:nvSpPr>
        <p:spPr>
          <a:xfrm>
            <a:off x="1534447" y="1196904"/>
            <a:ext cx="3143274" cy="634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b="1">
                <a:solidFill>
                  <a:schemeClr val="accent1"/>
                </a:solidFill>
                <a:latin typeface="Microsoft Yahei"/>
                <a:ea typeface="Microsoft Yahei"/>
                <a:cs typeface="Microsoft Yahei"/>
              </a:rPr>
              <a:t>行业壁垒</a:t>
            </a:r>
          </a:p>
        </p:txBody>
      </p:sp>
      <p:sp>
        <p:nvSpPr>
          <p:cNvPr id="9" name="TextBox 9"/>
          <p:cNvSpPr txBox="1"/>
          <p:nvPr/>
        </p:nvSpPr>
        <p:spPr>
          <a:xfrm>
            <a:off x="4985668" y="1196904"/>
            <a:ext cx="3143274" cy="634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b="1">
                <a:solidFill>
                  <a:schemeClr val="accent1"/>
                </a:solidFill>
                <a:latin typeface="Microsoft Yahei"/>
                <a:ea typeface="Microsoft Yahei"/>
                <a:cs typeface="Microsoft Yahei"/>
              </a:rPr>
              <a:t>竞争格局</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行业壁垒与竞争格局</a:t>
            </a:r>
          </a:p>
        </p:txBody>
      </p:sp>
      <p:sp>
        <p:nvSpPr>
          <p:cNvPr id="31" name="Freeform 31"/>
          <p:cNvSpPr/>
          <p:nvPr/>
        </p:nvSpPr>
        <p:spPr>
          <a:xfrm>
            <a:off x="8407378" y="1900913"/>
            <a:ext cx="496232" cy="4962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20665" y="1876242"/>
            <a:ext cx="510616" cy="510616"/>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898594" y="1045031"/>
            <a:ext cx="4005639" cy="3675408"/>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96741" y="1045031"/>
            <a:ext cx="4005639" cy="3675408"/>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90725" y="1045031"/>
            <a:ext cx="1591896" cy="3952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864031" y="1045031"/>
            <a:ext cx="518088" cy="395268"/>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898594" y="1045031"/>
            <a:ext cx="1591896" cy="3952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6171899" y="1045031"/>
            <a:ext cx="518088" cy="395268"/>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916224" y="1555918"/>
            <a:ext cx="3353499"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主要品牌</a:t>
            </a:r>
          </a:p>
        </p:txBody>
      </p:sp>
      <p:sp>
        <p:nvSpPr>
          <p:cNvPr id="9" name="TextBox 9"/>
          <p:cNvSpPr txBox="1"/>
          <p:nvPr/>
        </p:nvSpPr>
        <p:spPr>
          <a:xfrm>
            <a:off x="916224" y="2365471"/>
            <a:ext cx="3353499"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海尔、美的、方太、老板、华帝等是国内消毒柜市场的主要品牌。其中，海尔和美的的市场份额较大，方太、老板和华帝等品牌也有一定的影响力。</a:t>
            </a:r>
          </a:p>
        </p:txBody>
      </p:sp>
      <p:sp>
        <p:nvSpPr>
          <p:cNvPr id="10" name="TextBox 10"/>
          <p:cNvSpPr txBox="1"/>
          <p:nvPr/>
        </p:nvSpPr>
        <p:spPr>
          <a:xfrm>
            <a:off x="951703" y="974467"/>
            <a:ext cx="912327" cy="523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要点一</a:t>
            </a:r>
          </a:p>
        </p:txBody>
      </p:sp>
      <p:sp>
        <p:nvSpPr>
          <p:cNvPr id="11" name="TextBox 11"/>
          <p:cNvSpPr txBox="1"/>
          <p:nvPr/>
        </p:nvSpPr>
        <p:spPr>
          <a:xfrm>
            <a:off x="5293138" y="985937"/>
            <a:ext cx="912327" cy="523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要点二</a:t>
            </a:r>
          </a:p>
        </p:txBody>
      </p:sp>
      <p:sp>
        <p:nvSpPr>
          <p:cNvPr id="12" name="TextBox 12"/>
          <p:cNvSpPr txBox="1"/>
          <p:nvPr/>
        </p:nvSpPr>
        <p:spPr>
          <a:xfrm>
            <a:off x="5262764" y="1555918"/>
            <a:ext cx="3353499"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市场份额</a:t>
            </a:r>
          </a:p>
        </p:txBody>
      </p:sp>
      <p:sp>
        <p:nvSpPr>
          <p:cNvPr id="13" name="TextBox 13"/>
          <p:cNvSpPr txBox="1"/>
          <p:nvPr/>
        </p:nvSpPr>
        <p:spPr>
          <a:xfrm>
            <a:off x="5262764" y="2365471"/>
            <a:ext cx="3353499"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根据市场调研数据显示，2020年，海尔消毒柜市场份额为23.7%，美的为18.9%，方太为16.2%，老板为13.5%，华帝为9.3%。其他品牌的市场份额总计为19.4%。</a:t>
            </a:r>
          </a:p>
        </p:txBody>
      </p:sp>
      <p:sp>
        <p:nvSpPr>
          <p:cNvPr id="14" name="AutoShape 1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主要品牌及市场份额</a:t>
            </a:r>
          </a:p>
        </p:txBody>
      </p:sp>
      <p:sp>
        <p:nvSpPr>
          <p:cNvPr id="35" name="AutoShape 35"/>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8" name="Connector 38"/>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cxnSp>
        <p:nvCxnSpPr>
          <p:cNvPr id="2" name="Connector 2"/>
          <p:cNvCxnSpPr/>
          <p:nvPr/>
        </p:nvCxnSpPr>
        <p:spPr>
          <a:xfrm flipH="1">
            <a:off x="944678" y="845676"/>
            <a:ext cx="0" cy="4512136"/>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682184" y="104089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772096" y="113080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681278" y="1022583"/>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rot="-5400000">
            <a:off x="1499845" y="1151484"/>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681278" y="2396349"/>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rot="-5400000">
            <a:off x="1499845" y="2525250"/>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681278" y="3770115"/>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rot="-5400000">
            <a:off x="1499845" y="3899016"/>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TextBox 11"/>
          <p:cNvSpPr txBox="1"/>
          <p:nvPr/>
        </p:nvSpPr>
        <p:spPr>
          <a:xfrm>
            <a:off x="1854050" y="986153"/>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消费者健康意识的提高</a:t>
            </a:r>
          </a:p>
        </p:txBody>
      </p:sp>
      <p:sp>
        <p:nvSpPr>
          <p:cNvPr id="12" name="TextBox 12"/>
          <p:cNvSpPr txBox="1"/>
          <p:nvPr/>
        </p:nvSpPr>
        <p:spPr>
          <a:xfrm>
            <a:off x="1775643" y="1600247"/>
            <a:ext cx="7006708"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随着消费者对健康的关注程度日益提高，对厨房卫生和饮食安全的要求也越来越高。因此，消毒柜作为厨房电器的一部分，其需求也在不断增加。</a:t>
            </a:r>
          </a:p>
        </p:txBody>
      </p:sp>
      <p:sp>
        <p:nvSpPr>
          <p:cNvPr id="13" name="TextBox 13"/>
          <p:cNvSpPr txBox="1"/>
          <p:nvPr/>
        </p:nvSpPr>
        <p:spPr>
          <a:xfrm>
            <a:off x="1870007" y="236265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技术创新和产品升级</a:t>
            </a:r>
          </a:p>
        </p:txBody>
      </p:sp>
      <p:sp>
        <p:nvSpPr>
          <p:cNvPr id="14" name="TextBox 14"/>
          <p:cNvSpPr txBox="1"/>
          <p:nvPr/>
        </p:nvSpPr>
        <p:spPr>
          <a:xfrm>
            <a:off x="1775643" y="2957054"/>
            <a:ext cx="6990751"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随着科技的不断发展，消毒柜在技术和功能上也不断进行创新和升级。例如，智能控制、高温、紫外线等多种消毒方式的应用，使得消毒柜更加高效、安全和便捷。</a:t>
            </a:r>
          </a:p>
        </p:txBody>
      </p:sp>
      <p:sp>
        <p:nvSpPr>
          <p:cNvPr id="15" name="TextBox 15"/>
          <p:cNvSpPr txBox="1"/>
          <p:nvPr/>
        </p:nvSpPr>
        <p:spPr>
          <a:xfrm>
            <a:off x="1898582" y="374154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品牌竞争和市场份额的扩大</a:t>
            </a:r>
          </a:p>
        </p:txBody>
      </p:sp>
      <p:sp>
        <p:nvSpPr>
          <p:cNvPr id="16" name="TextBox 16"/>
          <p:cNvSpPr txBox="1"/>
          <p:nvPr/>
        </p:nvSpPr>
        <p:spPr>
          <a:xfrm>
            <a:off x="1789930" y="4330820"/>
            <a:ext cx="6962176"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各大品牌为了争夺市场份额，也在不断进行产品研发和创新，以及营销策略的调整。这也在一定程度上推动了消毒柜行业的发展。</a:t>
            </a:r>
          </a:p>
        </p:txBody>
      </p:sp>
      <p:sp>
        <p:nvSpPr>
          <p:cNvPr id="17" name="TextBox 17"/>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行业发展的驱动因素</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82184" y="2396349"/>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72096" y="2486260"/>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2184" y="377011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72096" y="386002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580886" y="1045392"/>
            <a:ext cx="2604420" cy="3763985"/>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80886" y="1045392"/>
            <a:ext cx="2604420" cy="99063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733490" y="1125480"/>
            <a:ext cx="2339957" cy="8191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50" b="1">
                <a:solidFill>
                  <a:srgbClr val="FFFFFF"/>
                </a:solidFill>
                <a:latin typeface="Microsoft Yahei"/>
                <a:ea typeface="Microsoft Yahei"/>
                <a:cs typeface="Microsoft Yahei"/>
              </a:rPr>
              <a:t>市场需求增长放缓</a:t>
            </a:r>
          </a:p>
        </p:txBody>
      </p:sp>
      <p:sp>
        <p:nvSpPr>
          <p:cNvPr id="5" name="TextBox 5"/>
          <p:cNvSpPr txBox="1"/>
          <p:nvPr/>
        </p:nvSpPr>
        <p:spPr>
          <a:xfrm>
            <a:off x="733490" y="2136064"/>
            <a:ext cx="2339957"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目前，消毒柜市场需求增长速度放缓，主要原因是消费者对厨房电器的更新换代需求不高，同时新房装修和家居家电的购买需求也相对较低。</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行业发展的挑战与瓶颈</a:t>
            </a:r>
          </a:p>
        </p:txBody>
      </p:sp>
      <p:sp>
        <p:nvSpPr>
          <p:cNvPr id="27" name="AutoShape 27"/>
          <p:cNvSpPr/>
          <p:nvPr/>
        </p:nvSpPr>
        <p:spPr>
          <a:xfrm>
            <a:off x="3460290" y="1045392"/>
            <a:ext cx="2604420" cy="376398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460290" y="1045392"/>
            <a:ext cx="2604420" cy="99063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TextBox 29"/>
          <p:cNvSpPr txBox="1"/>
          <p:nvPr/>
        </p:nvSpPr>
        <p:spPr>
          <a:xfrm>
            <a:off x="3612894" y="1125480"/>
            <a:ext cx="2339957" cy="8191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50" b="1">
                <a:solidFill>
                  <a:srgbClr val="FFFFFF"/>
                </a:solidFill>
                <a:latin typeface="Microsoft Yahei"/>
                <a:ea typeface="Microsoft Yahei"/>
                <a:cs typeface="Microsoft Yahei"/>
              </a:rPr>
              <a:t>价格战导致利润下降</a:t>
            </a:r>
          </a:p>
        </p:txBody>
      </p:sp>
      <p:sp>
        <p:nvSpPr>
          <p:cNvPr id="30" name="TextBox 30"/>
          <p:cNvSpPr txBox="1"/>
          <p:nvPr/>
        </p:nvSpPr>
        <p:spPr>
          <a:xfrm>
            <a:off x="3612894" y="2136064"/>
            <a:ext cx="2339957"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为了争夺市场份额，一些品牌采取了降价策略，这导致了整个行业的利润下降。此外，原材料价格的波动也给生产成本带来了一定的压力。</a:t>
            </a:r>
          </a:p>
        </p:txBody>
      </p:sp>
      <p:sp>
        <p:nvSpPr>
          <p:cNvPr id="31" name="AutoShape 31"/>
          <p:cNvSpPr/>
          <p:nvPr/>
        </p:nvSpPr>
        <p:spPr>
          <a:xfrm>
            <a:off x="6342803" y="1045392"/>
            <a:ext cx="2604420" cy="3763985"/>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342803" y="1045392"/>
            <a:ext cx="2604420" cy="99063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6495406" y="1125480"/>
            <a:ext cx="2339957" cy="8191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50" b="1">
                <a:solidFill>
                  <a:srgbClr val="FFFFFF"/>
                </a:solidFill>
                <a:latin typeface="Microsoft Yahei"/>
                <a:ea typeface="Microsoft Yahei"/>
                <a:cs typeface="Microsoft Yahei"/>
              </a:rPr>
              <a:t>技术创新和研发投入不足</a:t>
            </a:r>
          </a:p>
        </p:txBody>
      </p:sp>
      <p:sp>
        <p:nvSpPr>
          <p:cNvPr id="34" name="TextBox 34"/>
          <p:cNvSpPr txBox="1"/>
          <p:nvPr/>
        </p:nvSpPr>
        <p:spPr>
          <a:xfrm>
            <a:off x="6495406" y="2136064"/>
            <a:ext cx="2339957"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虽然消毒柜在技术和功能上不断进行创新和升级，但是在一些关键技术和功能方面，如臭氧发生器的质量和效率、紫外灯管的寿命和可靠性等方面仍存在一定的问题。这需要企业加大技术研发和投入力度，以提高产品质量和技术水平。</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04</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市场需求与趋势</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AutoShape 2"/>
          <p:cNvSpPr/>
          <p:nvPr/>
        </p:nvSpPr>
        <p:spPr>
          <a:xfrm>
            <a:off x="-585609" y="1030568"/>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378398" y="1237779"/>
            <a:ext cx="3574963" cy="3574962"/>
          </a:xfrm>
          <a:prstGeom prst="ellipse">
            <a:avLst/>
          </a:prstGeom>
        </p:spPr>
      </p:pic>
      <p:sp>
        <p:nvSpPr>
          <p:cNvPr id="4" name="AutoShape 4"/>
          <p:cNvSpPr/>
          <p:nvPr/>
        </p:nvSpPr>
        <p:spPr>
          <a:xfrm>
            <a:off x="3856181" y="3981220"/>
            <a:ext cx="776374" cy="7763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3827606" y="4102707"/>
            <a:ext cx="764956"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03</a:t>
            </a:r>
          </a:p>
        </p:txBody>
      </p:sp>
      <p:sp>
        <p:nvSpPr>
          <p:cNvPr id="6" name="TextBox 6"/>
          <p:cNvSpPr txBox="1"/>
          <p:nvPr/>
        </p:nvSpPr>
        <p:spPr>
          <a:xfrm>
            <a:off x="4745759" y="3921732"/>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消费者在购买消毒柜时，更注重产品的功能、品质、价格和售后服务。</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消费者需求与购买行为</a:t>
            </a:r>
          </a:p>
        </p:txBody>
      </p:sp>
      <p:sp>
        <p:nvSpPr>
          <p:cNvPr id="28" name="AutoShape 28"/>
          <p:cNvSpPr/>
          <p:nvPr/>
        </p:nvSpPr>
        <p:spPr>
          <a:xfrm>
            <a:off x="3856181" y="1421548"/>
            <a:ext cx="776374" cy="7763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TextBox 29"/>
          <p:cNvSpPr txBox="1"/>
          <p:nvPr/>
        </p:nvSpPr>
        <p:spPr>
          <a:xfrm>
            <a:off x="3848549" y="1552560"/>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01</a:t>
            </a:r>
          </a:p>
        </p:txBody>
      </p:sp>
      <p:sp>
        <p:nvSpPr>
          <p:cNvPr id="30" name="TextBox 30"/>
          <p:cNvSpPr txBox="1"/>
          <p:nvPr/>
        </p:nvSpPr>
        <p:spPr>
          <a:xfrm>
            <a:off x="4745759" y="1421548"/>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消费者对消毒柜的需求受多种因素影响，包括家庭人数、厨房空间、饮食习惯等。</a:t>
            </a:r>
          </a:p>
        </p:txBody>
      </p:sp>
      <p:sp>
        <p:nvSpPr>
          <p:cNvPr id="31" name="AutoShape 31"/>
          <p:cNvSpPr/>
          <p:nvPr/>
        </p:nvSpPr>
        <p:spPr>
          <a:xfrm>
            <a:off x="3856181" y="2701384"/>
            <a:ext cx="776374" cy="77637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3848549" y="2832396"/>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02</a:t>
            </a:r>
          </a:p>
        </p:txBody>
      </p:sp>
      <p:sp>
        <p:nvSpPr>
          <p:cNvPr id="33" name="TextBox 33"/>
          <p:cNvSpPr txBox="1"/>
          <p:nvPr/>
        </p:nvSpPr>
        <p:spPr>
          <a:xfrm>
            <a:off x="4762500" y="2751433"/>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随着消费者对健康意识的提高，对消毒柜的需求逐渐增强。</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758233" y="1128894"/>
            <a:ext cx="3871513" cy="3733095"/>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941195" y="1128894"/>
            <a:ext cx="3871513" cy="3733095"/>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017240" y="1775051"/>
            <a:ext cx="3353499" cy="244078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消毒柜的主要消费群体包括家庭用户、餐饮企业、医院和学校等。</a:t>
            </a:r>
          </a:p>
        </p:txBody>
      </p:sp>
      <p:sp>
        <p:nvSpPr>
          <p:cNvPr id="5" name="TextBox 5"/>
          <p:cNvSpPr txBox="1"/>
          <p:nvPr/>
        </p:nvSpPr>
        <p:spPr>
          <a:xfrm>
            <a:off x="5200202" y="1775051"/>
            <a:ext cx="3353499" cy="244078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家庭用户在购买消毒柜时，更注重产品的功能和易用性；而餐饮企业、医院和学校等机构更注重产品的消毒效果和可靠性。</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主要消费群体特点</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https://d.book118.com/478100054020006046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2024-09-26T21:47:36.998</cp:lastPrinted>
  <dcterms:created xsi:type="dcterms:W3CDTF">2024-09-26T13:47:37Z</dcterms:created>
  <dcterms:modified xsi:type="dcterms:W3CDTF">2024-09-26T13:47:39Z</dcterms:modified>
</cp:coreProperties>
</file>