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51CD7A-49C4-4974-9486-AADAF1D66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C5F961-248D-42F4-9BA1-78C946EEA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712507-3DF3-4E54-A74F-DA17B15C1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D546D5-AD85-4888-B7D3-4B35C5FCD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22A64A-95D5-4F04-A5C3-EA7DCAE26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060CED-BC70-46F6-93F4-E926AACC6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EFB89F-1C5E-4F43-A7D3-ED82AB674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19D43D-5D99-4E53-BE80-29F3C5DE2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F04A1A-E8CD-49FF-A3CA-02872A920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799C08-D0F3-41B5-8076-F557AEC73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41D331-A7A6-43C6-A6AB-9390545B9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10013600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新生儿先心病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新生儿先心病概述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新生儿先心病的诊断与治疗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新生儿先心病的预防与护理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新生儿先心病康复与预后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新生儿先心病的社会支持与教育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新生儿先心病概述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新生儿先心病（或称先天性心脏病）是指婴儿在出生时即存在的心脏结构异常。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根据心脏结构异常的类型，新生儿先心病可分为简单先心病和复杂先心病两大类。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部分新生儿先心病由遗传因素引起，如家族中有先天性心脏病史，婴儿发病风险增加。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其他因素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孕期母体接触有害物质、感染、药物使用不当、营养不良等环境因素也可能导致胎儿心脏发育异常。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高龄产妇、多胎妊娠、孕期慢性疾病等其他因素也可能增加新生儿先心病的风险。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症状表现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新生儿出现呼吸急促，特别是在安静状态下。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口唇、指甲等部位呈现青紫色，提示可能出现缺氧症状。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喂养困难、多汗、水肿等心力衰竭症状。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喂养不耐受、体重不增等其他症状也可能出现。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呼吸急促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皮肤发绀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心力衰竭表现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新生儿先心病的诊断与治疗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医生通过听诊器可以初步判断是否存在心脏杂音，从而怀疑先心病。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听诊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通过超声心动图、X光胸片、心脏CT或MRI等影像学检查，可以观察心脏的结构和功能，进一步确诊先心病。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通过血液检查，可以了解是否存在心衰或感染等情况，有助于诊断。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生化检查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对于有家族遗传史的新生儿，可以进行相关基因检测，以明确是否存在基因突变。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遗传学检查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对于一些症状较轻的先心病，医生可能会开出药物进行治疗，如利尿剂、强心剂等。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对于一些简单的先心病，如动脉导管未闭或房间隔缺损，可以通过介入治疗的方法进行治疗。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介入治疗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对于较为复杂的先心病，如法洛氏四联症或大动脉转位等，需要进行手术治疗。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手术治疗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在治疗后，患者需要进行康复治疗，以帮助身体逐渐恢复。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康复治疗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手术时机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对于需要手术治疗的先心病患儿，最佳的手术时机通常在新生儿期之后，即几个月到一岁左右。具体时机需要根据患儿的具体病情和医生的建议来确定。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手术风险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任何手术都存在一定的风险，新生儿先心病的手术风险主要包括麻醉风险、手术过程中的风险以及术后并发症等。但随着医学技术的不断进步，手术的安全性已经得到了很大的提高。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94" r="20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手术时机与风险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新生儿先心病的预防与护理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https://d.book118.com/478100136007006037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2024-09-16T16:51:26.443</cp:lastPrinted>
  <dcterms:created xsi:type="dcterms:W3CDTF">2024-09-16T08:51:26Z</dcterms:created>
  <dcterms:modified xsi:type="dcterms:W3CDTF">2024-09-16T08:51:28Z</dcterms:modified>
</cp:coreProperties>
</file>