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4DFB8-C550-4EE5-85F1-623DB17B3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3285-943C-4E3B-A003-58E755E5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9B53E-07C4-4B8B-ADD5-5EE75694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06CB4-7277-4F8B-85DA-E5ECEBD19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579DE-81D5-40DF-9FFA-2DF87C1E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B372B-991E-4F25-B863-AD583ED14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01534-D08E-456C-B56B-A06C3DA4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7547E-B3D8-4307-9036-309A98CE2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BA1D5-3F87-4084-966D-A0C5FAE6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CDD90-B53E-4E07-BCCA-568850DF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CB2BD-609D-45CA-8B8B-2310976D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1001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新生儿光照疗法PPT课件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新生儿光照疗法的原理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新生儿光照疗法的步骤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新生儿黄疸的光照疗法研究进展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新生儿黄疸的介绍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黄疸是新生儿常见的症状，表现为皮肤、巩膜等组织黄染。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黄疸是由于新生儿胆红素代谢异常引起的一种症状，通常在出生后2-3天内出现，表现为皮肤、巩膜等组织呈现黄色。黄疸的程度轻重不一，轻者呈浅黄色，重者则黄染明显，甚至呈金黄色。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黄疸的定义和表现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黄疸分为生理性黄疸和病理性黄疸两种类型，其原因各不相同。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是新生儿常见的现象，主要是由于新生儿胆红素代谢的特点所引起。而病理性黄疸则是由各种疾病引起的，如溶血、肝炎、先天性胆道闭锁等。生理性黄疸通常在出生后2周内自行消退，而病理性黄疸则需要及时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黄疸的分类和原因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黄疸对新生儿的危害主要表现在神经系统方面。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的胆红素可以透过血脑屏障，对新生儿的神经系统产生毒性作用，导致胆红素脑病的发生。胆红素脑病可引起新生儿智力低下、听力受损、视力障碍等后遗症，严重者甚至可能导致死亡。因此，及时诊断和治疗黄疸对于保护新生儿的健康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黄疸对新生儿的危害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新生儿光照疗法的原理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光照疗法能够调节新生儿体内褪黑激素的分泌，有助于调整睡眠节律和生物钟。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光照疗法能够刺激新生儿视网膜细胞发育，促进视觉系统的成熟。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200" r="72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光照疗法通过特定波长的光线照射新生儿皮肤，刺激其体内产生维生素D，从而促进钙的吸收和骨骼的生长。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实施光照疗法前，需要先对新生儿进行全面的身体检查，确保其身体健康且无禁忌症。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实施光照疗法时，需要选择合适的光源和照射时间，一般建议每天照射1-2小时，分早晚两次进行。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448" b="124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实施光照疗法时，需要注意保护新生儿的眼睛和生殖器等敏感部位，避免直接照射。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光照疗法需要在医生的指导下进行，家长不可自行操作。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照射过程中需要密切观察新生儿的反应，如有异常应及时停止照射并就医。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照射后需要定期监测新生儿的生长发育情况，以便及时调整治疗方案。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新生儿光照疗法的步骤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确保治疗环境安静、温暖、舒适，温度和湿度适宜，避免对新生儿造成不适。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确保环境适宜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选择适当的光照强度和时间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准备必要的设备和用品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在开始治疗前，使用温和的清洁剂清洁新生儿的皮肤，保持皮肤干燥。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根据新生儿的病情和医生的建议，选择适当的光照强度和时间，确保治疗的有效性和安全性。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准备适当的光疗设备、眼罩、尿布、保湿纸巾等必要的设备和用品，确保治疗的顺利进行。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https://d.book118.com/478101001007006037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2024-09-16T16:51:28.043</cp:lastPrinted>
  <dcterms:created xsi:type="dcterms:W3CDTF">2024-09-16T08:51:28Z</dcterms:created>
  <dcterms:modified xsi:type="dcterms:W3CDTF">2024-09-16T08:51:29Z</dcterms:modified>
</cp:coreProperties>
</file>