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9763E8-CB8C-4A80-8723-47AE6205B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AE852-C96A-493A-90B4-68E70EB84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F73E60-D8EE-426E-B6BE-9FF14AF69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85D64E-AEE3-434C-8760-1C95003483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CDE7F-DE3D-482B-A071-CA291268B7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B910D9-D010-4B94-89A8-D4969AEB08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E2789E-E7F0-42B5-828B-9B88732EC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C31F16-174E-492D-BB02-F9141C6FC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402BD-9E64-49E8-9229-EB55E8C1BB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65099-E80B-4ECA-9461-6C9A5742E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676D0D-6E7A-4CB4-8EFD-3C1D636F0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0104310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护理申请技术项目</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项目背景介绍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技术方案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实施计划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预期结果</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风险评估和管理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评估和监控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项目背景介绍</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627" b="18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随着社会老龄化加剧，护理行业需求不断增长，需要引入先进的技术手段提高护理服务质量和效率。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信息技术、物联网、人工智能等技术的发展为护理申请技术项目提供了技术支持和实现可能。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项目起源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技术进步的推动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护理行业的发展需求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法律法规限制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护理申请技术项目需要遵守相关的法律法规，确保合法合规。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隐私保护</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在收集和使用护理人员和患者的个人信息时，需要严格遵守隐私保护的规定，确保个人信息安全。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技术实施难度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护理申请技术项目涉及到多个领域的技术集成，如物联网、大数据、人工智能等，实施难度较大。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项目的环境和限制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417" r="14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通过引入先进的技术手段，可以优化护理服务流程，提高服务质量和效率，缓解护理人员短缺的问题。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提高护理服务质量和效率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通过技术手段提高护理服务水平，可以更好地满足患者的需求，改善患者的生活质量。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改善患者生活质量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护理申请技术项目的实施可以推动护理行业的技术创新，促进相关技术的研发和应用。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推动护理行业技术创新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技术方案</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确定护理技术的应用领域，如医疗、康复、养老等，以满足不同护理需求。</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根据护理需求和场景，选择合适的护理技术手段，如智能护理设备、远程护理等。</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对护理技术的应用效果进行定期评估，以不断完善和优化护理技术方案。</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护理技术应用范围</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护理技术应用方式</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护理技术应用效果评估</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评估指标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制定合理的评估指标，如护理效果、安全性、可行性等，以全面评估护理技术的性能。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采用多种评估方法，如实地考察、问卷调查、数据分析等，以确保评估结果的客观性和准确性。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评估结果分析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对评估结果进行深入分析，找出护理技术的优势和不足，为后续优化提供依据。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优化目标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明确优化目标，如提高护理效果、降低成本、增强用户体验等，以指导护理技术优化的方向。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优化措施</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根据评估结果和优化目标，制定具体的优化措施，如改进设备设计、完善护理流程等。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优化实施与效果评估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对优化措施进行实施，并对实施效果进行跟踪评估，以确保优化目标的实现。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护理技术优化</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实施计划</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对项目需求进行深入理解，明确项目的目标、范围和限制条件。</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需求分析</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根据需求分析结果，设计出满足需求的方案和实施计划。</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方案设计</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根据方案，准备所需的人力、物力和财力资源。</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资源准备</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按照实施计划，逐步完成项目的各项任务。</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项目实施</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对项目成果进行测试和验收，确保项目质量。</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项目测试与验收</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对项目进行必要的维护和优化，确保项目的长期稳定运行。</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项目维护与优化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时间表和里程碑</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时间表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详细列出项目的各个阶段和任务的时间安排，确保项目按时完成。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里程碑</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设定关键的里程碑，以便监控项目的进度和完成情况。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https://d.book118.com/478101043107006027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2024-09-05T17:00:52.942</cp:lastPrinted>
  <dcterms:created xsi:type="dcterms:W3CDTF">2024-09-05T09:00:52Z</dcterms:created>
  <dcterms:modified xsi:type="dcterms:W3CDTF">2024-09-05T09:00:55Z</dcterms:modified>
</cp:coreProperties>
</file>