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"/>
    <p:sldMasterId id="214748367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p="http://schemas.openxmlformats.org/presentationml/2006/main">
  <p:cmAuthor id="0" name="Administrator" initials="A" lastIdx="2" clrIdx="1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1.xml" /><Relationship Id="rId3" Type="http://schemas.openxmlformats.org/officeDocument/2006/relationships/slideMaster" Target="slideMasters/slideMaster2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omments/comment1.xml><?xml version="1.0" encoding="utf-8"?>
<p:cmLst xmlns:a="http://schemas.openxmlformats.org/drawingml/2006/main" xmlns:p="http://schemas.openxmlformats.org/presentationml/2006/main">
  <p:cm authorId="0" dt="2020-10-11T14:47:09.1010000" idx="1">
    <p:pos x="6540" y="1032"/>
    <p:text/>
    <p:extLst>
      <p:ext xmlns:p15="http://schemas.microsoft.com/office/powerpoint/2012/main" uri="{C676402C-5697-4E1C-873F-D02D1690AC5C}">
        <p15:threadingInfo timeZoneBias="0"/>
      </p:ext>
    </p:extLst>
  </p:cm>
</p:cmLst>
</file>

<file path=ppt/comments/comment2.xml><?xml version="1.0" encoding="utf-8"?>
<p:cmLst xmlns:a="http://schemas.openxmlformats.org/drawingml/2006/main" xmlns:p="http://schemas.openxmlformats.org/presentationml/2006/main">
  <p:cm authorId="0" dt="2020-10-11T14:47:09.1010000" idx="2">
    <p:pos x="6540" y="1032"/>
    <p:text/>
    <p:extLst>
      <p:ext xmlns:p15="http://schemas.microsoft.com/office/powerpoint/2012/main" uri="{C676402C-5697-4E1C-873F-D02D1690AC5C}">
        <p15:threadingInfo timeZoneBias="0"/>
      </p:ext>
    </p:extLst>
  </p:cm>
</p:cmLst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image" Target="../media/image1.jpeg" /><Relationship Id="rId3" Type="http://schemas.openxmlformats.org/officeDocument/2006/relationships/tags" Target="../tags/tag144.xml" /><Relationship Id="rId4" Type="http://schemas.openxmlformats.org/officeDocument/2006/relationships/image" Target="../media/image2.jpeg" /><Relationship Id="rId5" Type="http://schemas.openxmlformats.org/officeDocument/2006/relationships/tags" Target="../tags/tag145.xml" /><Relationship Id="rId6" Type="http://schemas.openxmlformats.org/officeDocument/2006/relationships/image" Target="../media/image3.jpeg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3.xml" /><Relationship Id="rId11" Type="http://schemas.openxmlformats.org/officeDocument/2006/relationships/image" Target="../media/image8.png" /><Relationship Id="rId12" Type="http://schemas.openxmlformats.org/officeDocument/2006/relationships/tags" Target="../tags/tag154.xml" /><Relationship Id="rId13" Type="http://schemas.openxmlformats.org/officeDocument/2006/relationships/image" Target="../media/image9.png" /><Relationship Id="rId14" Type="http://schemas.openxmlformats.org/officeDocument/2006/relationships/tags" Target="../tags/tag155.xml" /><Relationship Id="rId15" Type="http://schemas.openxmlformats.org/officeDocument/2006/relationships/image" Target="../media/image10.png" /><Relationship Id="rId16" Type="http://schemas.openxmlformats.org/officeDocument/2006/relationships/tags" Target="../tags/tag156.xml" /><Relationship Id="rId17" Type="http://schemas.openxmlformats.org/officeDocument/2006/relationships/image" Target="../media/image11.png" /><Relationship Id="rId18" Type="http://schemas.openxmlformats.org/officeDocument/2006/relationships/tags" Target="../tags/tag157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149.xml" /><Relationship Id="rId4" Type="http://schemas.openxmlformats.org/officeDocument/2006/relationships/image" Target="../media/image5.png" /><Relationship Id="rId5" Type="http://schemas.openxmlformats.org/officeDocument/2006/relationships/tags" Target="../tags/tag150.xml" /><Relationship Id="rId6" Type="http://schemas.openxmlformats.org/officeDocument/2006/relationships/image" Target="../media/image6.png" /><Relationship Id="rId7" Type="http://schemas.openxmlformats.org/officeDocument/2006/relationships/tags" Target="../tags/tag151.xml" /><Relationship Id="rId8" Type="http://schemas.openxmlformats.org/officeDocument/2006/relationships/image" Target="../media/image7.png" /><Relationship Id="rId9" Type="http://schemas.openxmlformats.org/officeDocument/2006/relationships/tags" Target="../tags/tag15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0ECF12A-6023-4958-8BA1-1154F76A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66A0BF8-059C-43E7-965D-8307CA5FB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9C90C5D-FFE1-4D85-8368-513A2D86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03ED594-4544-4BE2-9FB9-FEE026AE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8D306B6-2B57-4DC7-B1FF-EC11BB82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71F00D6-BC4E-4D04-A798-91D31614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6EC2F53-7B4B-4AAF-9694-9692575C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F83355D-99C6-4B02-8D70-10678465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465B664-8DAC-4F7F-888F-678C1A0C1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FAE8F8-93D8-48D0-B630-D735C514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BC90937-51AB-4AE7-864E-56C93288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46" y="0"/>
            <a:ext cx="12192000" cy="4803494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23"/>
            <a:ext cx="12192000" cy="159698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470400"/>
            <a:ext cx="12192000" cy="2387600"/>
          </a:xfrm>
          <a:prstGeom prst="rect">
            <a:avLst/>
          </a:prstGeom>
        </p:spPr>
      </p:pic>
      <p:sp>
        <p:nvSpPr>
          <p:cNvPr id="4" name="矩形 3"/>
          <p:cNvSpPr/>
          <p:nvPr userDrawn="1">
            <p:custDataLst>
              <p:tags r:id="rId8"/>
            </p:custDataLst>
          </p:nvPr>
        </p:nvSpPr>
        <p:spPr>
          <a:xfrm>
            <a:off x="354571" y="350520"/>
            <a:ext cx="11502150" cy="6093300"/>
          </a:xfrm>
          <a:prstGeom prst="rect">
            <a:avLst/>
          </a:prstGeom>
          <a:noFill/>
          <a:ln w="57150">
            <a:solidFill>
              <a:schemeClr val="accent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slow">
    <p:randomBar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竖排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143933" y="10584"/>
            <a:ext cx="2311400" cy="1274233"/>
          </a:xfrm>
          <a:prstGeom prst="rect">
            <a:avLst/>
          </a:prstGeom>
          <a:noFill/>
          <a:ln>
            <a:noFill/>
          </a:ln>
          <a:effectLst>
            <a:outerShdw blurRad="63500" sx="102000" sy="102000" algn="ctr" rotWithShape="0">
              <a:srgbClr val="000000">
                <a:alpha val="18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3933" y="0"/>
            <a:ext cx="12192000" cy="6858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19000"/>
              </a:prstClr>
            </a:outerShdw>
          </a:effectLst>
        </p:spPr>
      </p:pic>
      <p:pic>
        <p:nvPicPr>
          <p:cNvPr id="9222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99700" y="5253567"/>
            <a:ext cx="1932517" cy="197061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3" name="图片 1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72033" y="6085417"/>
            <a:ext cx="1369484" cy="64346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9224" name="组合 14"/>
          <p:cNvGrpSpPr/>
          <p:nvPr userDrawn="1">
            <p:custDataLst>
              <p:tags r:id="rId10"/>
            </p:custDataLst>
          </p:nvPr>
        </p:nvGrpSpPr>
        <p:grpSpPr>
          <a:xfrm>
            <a:off x="3881967" y="-23283"/>
            <a:ext cx="4428067" cy="1907116"/>
            <a:chOff x="2699791" y="-11763"/>
            <a:chExt cx="3321465" cy="1431385"/>
          </a:xfrm>
        </p:grpSpPr>
        <p:pic>
          <p:nvPicPr>
            <p:cNvPr id="9225" name="图片 15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323665" y="0"/>
              <a:ext cx="504056" cy="64316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6" name="图片 16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43808" y="-11763"/>
              <a:ext cx="1008112" cy="64316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7" name="图片 17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699791" y="104946"/>
              <a:ext cx="3321465" cy="1314676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9228" name="图片 15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4688417"/>
            <a:ext cx="2182284" cy="218016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2.png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3.xml" /><Relationship Id="rId2" Type="http://schemas.openxmlformats.org/officeDocument/2006/relationships/tags" Target="../tags/tag166.xml" /><Relationship Id="rId3" Type="http://schemas.openxmlformats.org/officeDocument/2006/relationships/image" Target="../media/image13.jpeg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4.xml" /><Relationship Id="rId3" Type="http://schemas.openxmlformats.org/officeDocument/2006/relationships/image" Target="../media/image13.jpeg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image" Target="../media/image14.jpeg" /><Relationship Id="rId5" Type="http://schemas.openxmlformats.org/officeDocument/2006/relationships/tags" Target="../tags/tag1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image" Target="../media/image15.jpeg" /><Relationship Id="rId5" Type="http://schemas.openxmlformats.org/officeDocument/2006/relationships/tags" Target="../tags/tag18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image" Target="../media/image16.jpeg" /><Relationship Id="rId5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image" Target="../media/image17.jpeg" /><Relationship Id="rId5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comments" Target="../comments/comment1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09.xml" /><Relationship Id="rId2" Type="http://schemas.openxmlformats.org/officeDocument/2006/relationships/comments" Target="../comments/comment2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hyperlink" Target="https://d.book118.com/478101065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45"/>
            <a:ext cx="12192000" cy="6857355"/>
          </a:xfrm>
          <a:prstGeom prst="rect">
            <a:avLst/>
          </a:prstGeom>
        </p:spPr>
      </p:pic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2419594" y="1853006"/>
            <a:ext cx="45719" cy="2210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1" name="组合 10"/>
          <p:cNvGrpSpPr/>
          <p:nvPr>
            <p:custDataLst>
              <p:tags r:id="rId6"/>
            </p:custDataLst>
          </p:nvPr>
        </p:nvGrpSpPr>
        <p:grpSpPr>
          <a:xfrm>
            <a:off x="2924839" y="1821475"/>
            <a:ext cx="6777370" cy="1436076"/>
            <a:chOff x="4267199" y="2117788"/>
            <a:chExt cx="4661183" cy="896061"/>
          </a:xfrm>
        </p:grpSpPr>
        <p:sp>
          <p:nvSpPr>
            <p:cNvPr id="12" name="矩形: 圆角 11"/>
            <p:cNvSpPr/>
            <p:nvPr>
              <p:custDataLst>
                <p:tags r:id="rId7"/>
              </p:custDataLst>
            </p:nvPr>
          </p:nvSpPr>
          <p:spPr>
            <a:xfrm>
              <a:off x="4267199" y="2117788"/>
              <a:ext cx="4661183" cy="896061"/>
            </a:xfrm>
            <a:prstGeom prst="round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cs typeface="+mn-ea"/>
                <a:sym typeface="+mn-lt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8"/>
              </p:custDataLst>
            </p:nvPr>
          </p:nvSpPr>
          <p:spPr>
            <a:xfrm>
              <a:off x="4379642" y="2199232"/>
              <a:ext cx="4412344" cy="748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7200" b="1">
                  <a:solidFill>
                    <a:schemeClr val="bg1"/>
                  </a:solidFill>
                  <a:cs typeface="+mn-ea"/>
                  <a:sym typeface="+mn-lt"/>
                </a:rPr>
                <a:t>这儿真美</a:t>
              </a:r>
            </a:p>
          </p:txBody>
        </p:sp>
      </p:grpSp>
      <p:sp>
        <p:nvSpPr>
          <p:cNvPr id="9" name="TextBox 8"/>
          <p:cNvSpPr txBox="1"/>
          <p:nvPr>
            <p:custDataLst>
              <p:tags r:id="rId9"/>
            </p:custDataLst>
          </p:nvPr>
        </p:nvSpPr>
        <p:spPr>
          <a:xfrm>
            <a:off x="1024759" y="851338"/>
            <a:ext cx="5312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b="1" smtClean="0">
                <a:solidFill>
                  <a:schemeClr val="accent3">
                    <a:lumMod val="75000"/>
                  </a:schemeClr>
                </a:solidFill>
              </a:rPr>
              <a:t>部编版三年级上册</a:t>
            </a:r>
            <a:r>
              <a:rPr lang="en-US" altLang="zh-CN" b="1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zh-CN" altLang="zh-CN" b="1" smtClean="0">
                <a:solidFill>
                  <a:schemeClr val="accent3">
                    <a:lumMod val="75000"/>
                  </a:schemeClr>
                </a:solidFill>
              </a:rPr>
              <a:t>语文</a:t>
            </a:r>
            <a:r>
              <a:rPr lang="en-US" altLang="zh-CN" b="1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zh-CN" altLang="zh-CN" b="1" smtClean="0">
                <a:solidFill>
                  <a:schemeClr val="accent3">
                    <a:lumMod val="75000"/>
                  </a:schemeClr>
                </a:solidFill>
              </a:rPr>
              <a:t>第六单元习作</a:t>
            </a:r>
          </a:p>
        </p:txBody>
      </p:sp>
      <p:sp>
        <p:nvSpPr>
          <p:cNvPr id="8" name="矩形 7"/>
          <p:cNvSpPr/>
          <p:nvPr>
            <p:custDataLst>
              <p:tags r:id="rId10"/>
            </p:custDataLst>
          </p:nvPr>
        </p:nvSpPr>
        <p:spPr>
          <a:xfrm>
            <a:off x="6221169" y="5473372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randomBar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45"/>
            <a:ext cx="12192000" cy="6857355"/>
          </a:xfrm>
          <a:prstGeom prst="rect">
            <a:avLst/>
          </a:prstGeom>
        </p:spPr>
      </p:pic>
      <p:sp>
        <p:nvSpPr>
          <p:cNvPr id="26" name="TextBox 25"/>
          <p:cNvSpPr txBox="1"/>
          <p:nvPr>
            <p:custDataLst>
              <p:tags r:id="rId5"/>
            </p:custDataLst>
          </p:nvPr>
        </p:nvSpPr>
        <p:spPr>
          <a:xfrm>
            <a:off x="2307265" y="1380121"/>
            <a:ext cx="95343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九天开出一成都，</a:t>
            </a:r>
            <a:endParaRPr lang="en-US" altLang="zh-CN" sz="5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5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万户千门入画图。</a:t>
            </a:r>
            <a:endParaRPr lang="en-US" altLang="zh-CN" sz="5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5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——</a:t>
            </a:r>
            <a:r>
              <a:rPr lang="zh-CN" altLang="en-US" sz="5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李白</a:t>
            </a:r>
          </a:p>
        </p:txBody>
      </p:sp>
    </p:spTree>
  </p:cSld>
  <p:clrMapOvr>
    <a:masterClrMapping/>
  </p:clrMapOvr>
  <p:transition spd="slow">
    <p:randomBa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>
            <p:custDataLst>
              <p:tags r:id="rId3"/>
            </p:custDataLst>
          </p:nvPr>
        </p:nvSpPr>
        <p:spPr>
          <a:xfrm>
            <a:off x="6233636" y="1314450"/>
            <a:ext cx="738664" cy="318135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学生照片</a:t>
            </a:r>
          </a:p>
        </p:txBody>
      </p:sp>
      <p:pic>
        <p:nvPicPr>
          <p:cNvPr id="5" name="图片 4" descr="QQ图片20201022145114.jp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850" y="114300"/>
            <a:ext cx="11582400" cy="6558584"/>
          </a:xfrm>
          <a:prstGeom prst="rect">
            <a:avLst/>
          </a:prstGeom>
        </p:spPr>
      </p:pic>
    </p:spTree>
  </p:cSld>
  <p:clrMapOvr>
    <a:masterClrMapping/>
  </p:clrMapOvr>
  <p:transition spd="slow">
    <p:randomBa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" name="TextBox 35"/>
          <p:cNvSpPr txBox="1"/>
          <p:nvPr>
            <p:custDataLst>
              <p:tags r:id="rId3"/>
            </p:custDataLst>
          </p:nvPr>
        </p:nvSpPr>
        <p:spPr>
          <a:xfrm>
            <a:off x="3206003" y="5561480"/>
            <a:ext cx="70238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操场后面的小花园真美</a:t>
            </a:r>
            <a:r>
              <a:rPr lang="en-US" altLang="zh-CN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</p:txBody>
      </p:sp>
      <p:pic>
        <p:nvPicPr>
          <p:cNvPr id="6" name="图片 5" descr="小花园.JP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404811"/>
            <a:ext cx="11277600" cy="5119689"/>
          </a:xfrm>
          <a:prstGeom prst="rect">
            <a:avLst/>
          </a:prstGeom>
        </p:spPr>
      </p:pic>
    </p:spTree>
  </p:cSld>
  <p:clrMapOvr>
    <a:masterClrMapping/>
  </p:clrMapOvr>
  <p:transition spd="slow">
    <p:randomBa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" name="TextBox 35"/>
          <p:cNvSpPr txBox="1"/>
          <p:nvPr>
            <p:custDataLst>
              <p:tags r:id="rId3"/>
            </p:custDataLst>
          </p:nvPr>
        </p:nvSpPr>
        <p:spPr>
          <a:xfrm>
            <a:off x="1515065" y="5686427"/>
            <a:ext cx="98196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秋天的树林就像一幅色彩斑斓的图画</a:t>
            </a:r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</p:txBody>
      </p:sp>
      <p:pic>
        <p:nvPicPr>
          <p:cNvPr id="5" name="图片 4" descr="timgWHTUU8TI.jp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9600" y="424789"/>
            <a:ext cx="10977229" cy="5280688"/>
          </a:xfrm>
          <a:prstGeom prst="rect">
            <a:avLst/>
          </a:prstGeom>
        </p:spPr>
      </p:pic>
    </p:spTree>
  </p:cSld>
  <p:clrMapOvr>
    <a:masterClrMapping/>
  </p:clrMapOvr>
  <p:transition spd="slow">
    <p:randomBa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" name="TextBox 35"/>
          <p:cNvSpPr txBox="1"/>
          <p:nvPr>
            <p:custDataLst>
              <p:tags r:id="rId3"/>
            </p:custDataLst>
          </p:nvPr>
        </p:nvSpPr>
        <p:spPr>
          <a:xfrm>
            <a:off x="857250" y="5675780"/>
            <a:ext cx="105223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一到池塘边，我就被眼前的景色吸引住了</a:t>
            </a:r>
            <a:r>
              <a:rPr lang="en-US" altLang="zh-CN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" name="图片 3" descr="timgQ1LRGRHC.jp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76250" y="476250"/>
            <a:ext cx="11277600" cy="5195183"/>
          </a:xfrm>
          <a:prstGeom prst="rect">
            <a:avLst/>
          </a:prstGeom>
        </p:spPr>
      </p:pic>
    </p:spTree>
  </p:cSld>
  <p:clrMapOvr>
    <a:masterClrMapping/>
  </p:clrMapOvr>
  <p:transition spd="slow">
    <p:randomBa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" name="TextBox 35"/>
          <p:cNvSpPr txBox="1"/>
          <p:nvPr>
            <p:custDataLst>
              <p:tags r:id="rId3"/>
            </p:custDataLst>
          </p:nvPr>
        </p:nvSpPr>
        <p:spPr>
          <a:xfrm>
            <a:off x="740737" y="1173854"/>
            <a:ext cx="1145126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00" b="1">
                <a:latin typeface="楷体" panose="02010609060101010101" pitchFamily="49" charset="-122"/>
                <a:ea typeface="楷体" panose="02010609060101010101" pitchFamily="49" charset="-122"/>
              </a:rPr>
              <a:t>操场后面的小花园真美</a:t>
            </a:r>
            <a:r>
              <a:rPr lang="en-US" altLang="zh-CN" sz="42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  <a:p>
            <a:endParaRPr lang="en-US" altLang="zh-CN" sz="4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200" b="1">
                <a:latin typeface="楷体" panose="02010609060101010101" pitchFamily="49" charset="-122"/>
                <a:ea typeface="楷体" panose="02010609060101010101" pitchFamily="49" charset="-122"/>
              </a:rPr>
              <a:t>秋天的树林就像一幅色彩斑斓的图画</a:t>
            </a:r>
            <a:r>
              <a:rPr lang="en-US" altLang="zh-CN" sz="42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  <a:p>
            <a:endParaRPr lang="en-US" altLang="zh-CN" sz="42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200" b="1">
                <a:latin typeface="楷体" panose="02010609060101010101" pitchFamily="49" charset="-122"/>
                <a:ea typeface="楷体" panose="02010609060101010101" pitchFamily="49" charset="-122"/>
              </a:rPr>
              <a:t>一到池塘边，我就被眼前的景色吸引住了</a:t>
            </a:r>
            <a:r>
              <a:rPr lang="en-US" altLang="zh-CN" sz="42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4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>
            <p:custDataLst>
              <p:tags r:id="rId4"/>
            </p:custDataLst>
          </p:nvPr>
        </p:nvSpPr>
        <p:spPr>
          <a:xfrm>
            <a:off x="740737" y="4869554"/>
            <a:ext cx="114512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（什么地方）</a:t>
            </a:r>
            <a:r>
              <a:rPr lang="en-US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（怎</a:t>
            </a:r>
            <a:r>
              <a:rPr lang="zh-CN" altLang="en-US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样的感受</a:t>
            </a:r>
            <a:r>
              <a:rPr lang="zh-CN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CN" sz="4400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" name="矩形 35"/>
          <p:cNvSpPr/>
          <p:nvPr>
            <p:custDataLst>
              <p:tags r:id="rId3"/>
            </p:custDataLst>
          </p:nvPr>
        </p:nvSpPr>
        <p:spPr>
          <a:xfrm>
            <a:off x="1600200" y="717708"/>
            <a:ext cx="8886825" cy="50167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鱼成群结队地在珊瑚丛中穿来穿去，好看极了。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有的全身布满彩色的条纹；有的头上长着一簇红缨；有的周身像插着好些扇子，游动的时候飘飘摇摇；有的眼睛圆溜溜的，身上长满了刺，鼓起气来像皮球一样圆。各种各样的鱼多得数不清。正像人们说的那样，西沙群岛的海里一半是水，一半是鱼。</a:t>
            </a:r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                         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TextBox 2"/>
          <p:cNvSpPr txBox="1"/>
          <p:nvPr>
            <p:custDataLst>
              <p:tags r:id="rId4"/>
            </p:custDataLst>
          </p:nvPr>
        </p:nvSpPr>
        <p:spPr>
          <a:xfrm>
            <a:off x="10648950" y="209550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颜色</a:t>
            </a:r>
          </a:p>
        </p:txBody>
      </p:sp>
      <p:sp>
        <p:nvSpPr>
          <p:cNvPr id="4" name="TextBox 3"/>
          <p:cNvSpPr txBox="1"/>
          <p:nvPr>
            <p:custDataLst>
              <p:tags r:id="rId5"/>
            </p:custDataLst>
          </p:nvPr>
        </p:nvSpPr>
        <p:spPr>
          <a:xfrm>
            <a:off x="10668000" y="291465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样子</a:t>
            </a:r>
          </a:p>
        </p:txBody>
      </p:sp>
      <p:sp>
        <p:nvSpPr>
          <p:cNvPr id="5" name="TextBox 4"/>
          <p:cNvSpPr txBox="1"/>
          <p:nvPr>
            <p:custDataLst>
              <p:tags r:id="rId6"/>
            </p:custDataLst>
          </p:nvPr>
        </p:nvSpPr>
        <p:spPr>
          <a:xfrm>
            <a:off x="10668000" y="373380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数量</a:t>
            </a:r>
          </a:p>
        </p:txBody>
      </p:sp>
      <p:sp>
        <p:nvSpPr>
          <p:cNvPr id="6" name="TextBox 5"/>
          <p:cNvSpPr txBox="1"/>
          <p:nvPr>
            <p:custDataLst>
              <p:tags r:id="rId7"/>
            </p:custDataLst>
          </p:nvPr>
        </p:nvSpPr>
        <p:spPr>
          <a:xfrm>
            <a:off x="457200" y="295275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比喻</a:t>
            </a:r>
          </a:p>
        </p:txBody>
      </p:sp>
      <p:sp>
        <p:nvSpPr>
          <p:cNvPr id="7" name="TextBox 6"/>
          <p:cNvSpPr txBox="1"/>
          <p:nvPr>
            <p:custDataLst>
              <p:tags r:id="rId8"/>
            </p:custDataLst>
          </p:nvPr>
        </p:nvSpPr>
        <p:spPr>
          <a:xfrm>
            <a:off x="438150" y="217170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排比</a:t>
            </a:r>
          </a:p>
        </p:txBody>
      </p:sp>
      <p:sp>
        <p:nvSpPr>
          <p:cNvPr id="8" name="TextBox 7"/>
          <p:cNvSpPr txBox="1"/>
          <p:nvPr>
            <p:custDataLst>
              <p:tags r:id="rId9"/>
            </p:custDataLst>
          </p:nvPr>
        </p:nvSpPr>
        <p:spPr>
          <a:xfrm>
            <a:off x="438150" y="3752850"/>
            <a:ext cx="1143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夸张</a:t>
            </a: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1733550" y="878091"/>
            <a:ext cx="9258300" cy="48320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小城里每一个庭院都栽了很多树。有桉树、椰子树、橄榄树、凤凰树，还有别的许多亚热带树木。初夏，桉树叶子散发出来的香味，飘得满街满院都是。凤凰树开了花，开得那么热闹，小城好像笼罩在一片片红云中。</a:t>
            </a:r>
            <a:endParaRPr lang="en-US" altLang="zh-CN" sz="44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                                       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randomBa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1733550" y="878091"/>
            <a:ext cx="9258300" cy="48320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小城里每一个庭院都栽了很多树。</a:t>
            </a:r>
            <a:r>
              <a:rPr lang="zh-CN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有桉树、椰子树、橄榄树、凤凰树，还有别的许多亚热带树木。初夏，桉树叶子散发出来的香味，飘得满街满院都是。凤凰树开了花，开得那么热闹，小城好像笼罩在一片片红云中。</a:t>
            </a:r>
            <a:endParaRPr lang="en-US" altLang="zh-CN" sz="44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                                        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TextBox 2"/>
          <p:cNvSpPr txBox="1"/>
          <p:nvPr>
            <p:custDataLst>
              <p:tags r:id="rId5"/>
            </p:custDataLst>
          </p:nvPr>
        </p:nvSpPr>
        <p:spPr>
          <a:xfrm>
            <a:off x="438150" y="1924050"/>
            <a:ext cx="1276350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种类多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>
            <p:custDataLst>
              <p:tags r:id="rId6"/>
            </p:custDataLst>
          </p:nvPr>
        </p:nvSpPr>
        <p:spPr>
          <a:xfrm>
            <a:off x="438149" y="3028951"/>
            <a:ext cx="1312817" cy="523220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香味浓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TextBox 4"/>
          <p:cNvSpPr txBox="1"/>
          <p:nvPr>
            <p:custDataLst>
              <p:tags r:id="rId7"/>
            </p:custDataLst>
          </p:nvPr>
        </p:nvSpPr>
        <p:spPr>
          <a:xfrm>
            <a:off x="438150" y="4171950"/>
            <a:ext cx="1294583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色彩美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椭圆 5"/>
          <p:cNvSpPr/>
          <p:nvPr>
            <p:custDataLst>
              <p:tags r:id="rId8"/>
            </p:custDataLst>
          </p:nvPr>
        </p:nvSpPr>
        <p:spPr>
          <a:xfrm>
            <a:off x="1028700" y="5981700"/>
            <a:ext cx="247650" cy="24765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Z</a:t>
            </a:r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9"/>
            </p:custDataLst>
          </p:nvPr>
        </p:nvSpPr>
        <p:spPr>
          <a:xfrm>
            <a:off x="1619250" y="5981700"/>
            <a:ext cx="247650" cy="24765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X</a:t>
            </a:r>
            <a:endParaRPr lang="zh-CN" altLang="en-US"/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2228850" y="5981700"/>
            <a:ext cx="247650" cy="24765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https://d.book118.com/478101065023006025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65"/>
</p:tagLst>
</file>

<file path=ppt/tags/tag2.xml><?xml version="1.0" encoding="utf-8"?>
<p:tagLst xmlns:p="http://schemas.openxmlformats.org/presentationml/2006/main">
  <p:tag name="AS_UNIQUEID" val="266"/>
</p:tagLst>
</file>

<file path=ppt/tags/tag3.xml><?xml version="1.0" encoding="utf-8"?>
<p:tagLst xmlns:p="http://schemas.openxmlformats.org/presentationml/2006/main">
  <p:tag name="AS_UNIQUEID" val="267"/>
</p:tagLst>
</file>

<file path=ppt/tags/tag4.xml><?xml version="1.0" encoding="utf-8"?>
<p:tagLst xmlns:p="http://schemas.openxmlformats.org/presentationml/2006/main">
  <p:tag name="AS_UNIQUEID" val="268"/>
</p:tagLst>
</file>

<file path=ppt/tags/tag5.xml><?xml version="1.0" encoding="utf-8"?>
<p:tagLst xmlns:p="http://schemas.openxmlformats.org/presentationml/2006/main">
  <p:tag name="AS_UNIQUEID" val="269"/>
</p:tagLst>
</file>

<file path=ppt/tags/tag6.xml><?xml version="1.0" encoding="utf-8"?>
<p:tagLst xmlns:p="http://schemas.openxmlformats.org/presentationml/2006/main">
  <p:tag name="AS_UNIQUEID" val="270"/>
</p:tagLst>
</file>

<file path=ppt/tags/tag7.xml><?xml version="1.0" encoding="utf-8"?>
<p:tagLst xmlns:p="http://schemas.openxmlformats.org/presentationml/2006/main">
  <p:tag name="AS_UNIQUEID" val="271"/>
</p:tagLst>
</file>

<file path=ppt/tags/tag8.xml><?xml version="1.0" encoding="utf-8"?>
<p:tagLst xmlns:p="http://schemas.openxmlformats.org/presentationml/2006/main">
  <p:tag name="AS_UNIQUEID" val="272"/>
</p:tagLst>
</file>

<file path=ppt/tags/tag9.xml><?xml version="1.0" encoding="utf-8"?>
<p:tagLst xmlns:p="http://schemas.openxmlformats.org/presentationml/2006/main">
  <p:tag name="AS_UNIQUEID" val="273"/>
</p:tagLst>
</file>

<file path=ppt/tags/tag10.xml><?xml version="1.0" encoding="utf-8"?>
<p:tagLst xmlns:p="http://schemas.openxmlformats.org/presentationml/2006/main">
  <p:tag name="AS_UNIQUEID" val="274"/>
</p:tagLst>
</file>

<file path=ppt/tags/tag11.xml><?xml version="1.0" encoding="utf-8"?>
<p:tagLst xmlns:p="http://schemas.openxmlformats.org/presentationml/2006/main">
  <p:tag name="AS_UNIQUEID" val="275"/>
</p:tagLst>
</file>

<file path=ppt/tags/tag12.xml><?xml version="1.0" encoding="utf-8"?>
<p:tagLst xmlns:p="http://schemas.openxmlformats.org/presentationml/2006/main">
  <p:tag name="AS_UNIQUEID" val="276"/>
</p:tagLst>
</file>

<file path=ppt/tags/tag13.xml><?xml version="1.0" encoding="utf-8"?>
<p:tagLst xmlns:p="http://schemas.openxmlformats.org/presentationml/2006/main">
  <p:tag name="AS_UNIQUEID" val="277"/>
</p:tagLst>
</file>

<file path=ppt/tags/tag14.xml><?xml version="1.0" encoding="utf-8"?>
<p:tagLst xmlns:p="http://schemas.openxmlformats.org/presentationml/2006/main">
  <p:tag name="AS_UNIQUEID" val="278"/>
</p:tagLst>
</file>

<file path=ppt/tags/tag15.xml><?xml version="1.0" encoding="utf-8"?>
<p:tagLst xmlns:p="http://schemas.openxmlformats.org/presentationml/2006/main">
  <p:tag name="AS_UNIQUEID" val="279"/>
</p:tagLst>
</file>

<file path=ppt/tags/tag16.xml><?xml version="1.0" encoding="utf-8"?>
<p:tagLst xmlns:p="http://schemas.openxmlformats.org/presentationml/2006/main">
  <p:tag name="AS_UNIQUEID" val="280"/>
</p:tagLst>
</file>

<file path=ppt/tags/tag17.xml><?xml version="1.0" encoding="utf-8"?>
<p:tagLst xmlns:p="http://schemas.openxmlformats.org/presentationml/2006/main">
  <p:tag name="AS_UNIQUEID" val="281"/>
</p:tagLst>
</file>

<file path=ppt/tags/tag18.xml><?xml version="1.0" encoding="utf-8"?>
<p:tagLst xmlns:p="http://schemas.openxmlformats.org/presentationml/2006/main">
  <p:tag name="AS_UNIQUEID" val="282"/>
</p:tagLst>
</file>

<file path=ppt/tags/tag19.xml><?xml version="1.0" encoding="utf-8"?>
<p:tagLst xmlns:p="http://schemas.openxmlformats.org/presentationml/2006/main">
  <p:tag name="AS_UNIQUEID" val="283"/>
</p:tagLst>
</file>

<file path=ppt/tags/tag20.xml><?xml version="1.0" encoding="utf-8"?>
<p:tagLst xmlns:p="http://schemas.openxmlformats.org/presentationml/2006/main">
  <p:tag name="AS_UNIQUEID" val="284"/>
</p:tagLst>
</file>

<file path=ppt/tags/tag21.xml><?xml version="1.0" encoding="utf-8"?>
<p:tagLst xmlns:p="http://schemas.openxmlformats.org/presentationml/2006/main">
  <p:tag name="AS_UNIQUEID" val="285"/>
</p:tagLst>
</file>

<file path=ppt/tags/tag22.xml><?xml version="1.0" encoding="utf-8"?>
<p:tagLst xmlns:p="http://schemas.openxmlformats.org/presentationml/2006/main">
  <p:tag name="AS_UNIQUEID" val="286"/>
</p:tagLst>
</file>

<file path=ppt/tags/tag23.xml><?xml version="1.0" encoding="utf-8"?>
<p:tagLst xmlns:p="http://schemas.openxmlformats.org/presentationml/2006/main">
  <p:tag name="AS_UNIQUEID" val="287"/>
</p:tagLst>
</file>

<file path=ppt/tags/tag24.xml><?xml version="1.0" encoding="utf-8"?>
<p:tagLst xmlns:p="http://schemas.openxmlformats.org/presentationml/2006/main">
  <p:tag name="AS_UNIQUEID" val="288"/>
</p:tagLst>
</file>

<file path=ppt/tags/tag25.xml><?xml version="1.0" encoding="utf-8"?>
<p:tagLst xmlns:p="http://schemas.openxmlformats.org/presentationml/2006/main">
  <p:tag name="AS_UNIQUEID" val="289"/>
</p:tagLst>
</file>

<file path=ppt/tags/tag26.xml><?xml version="1.0" encoding="utf-8"?>
<p:tagLst xmlns:p="http://schemas.openxmlformats.org/presentationml/2006/main">
  <p:tag name="AS_UNIQUEID" val="290"/>
</p:tagLst>
</file>

<file path=ppt/tags/tag27.xml><?xml version="1.0" encoding="utf-8"?>
<p:tagLst xmlns:p="http://schemas.openxmlformats.org/presentationml/2006/main">
  <p:tag name="AS_UNIQUEID" val="291"/>
</p:tagLst>
</file>

<file path=ppt/tags/tag28.xml><?xml version="1.0" encoding="utf-8"?>
<p:tagLst xmlns:p="http://schemas.openxmlformats.org/presentationml/2006/main">
  <p:tag name="AS_UNIQUEID" val="292"/>
</p:tagLst>
</file>

<file path=ppt/tags/tag29.xml><?xml version="1.0" encoding="utf-8"?>
<p:tagLst xmlns:p="http://schemas.openxmlformats.org/presentationml/2006/main">
  <p:tag name="AS_UNIQUEID" val="293"/>
</p:tagLst>
</file>

<file path=ppt/tags/tag30.xml><?xml version="1.0" encoding="utf-8"?>
<p:tagLst xmlns:p="http://schemas.openxmlformats.org/presentationml/2006/main">
  <p:tag name="AS_UNIQUEID" val="294"/>
</p:tagLst>
</file>

<file path=ppt/tags/tag31.xml><?xml version="1.0" encoding="utf-8"?>
<p:tagLst xmlns:p="http://schemas.openxmlformats.org/presentationml/2006/main">
  <p:tag name="AS_UNIQUEID" val="295"/>
</p:tagLst>
</file>

<file path=ppt/tags/tag32.xml><?xml version="1.0" encoding="utf-8"?>
<p:tagLst xmlns:p="http://schemas.openxmlformats.org/presentationml/2006/main">
  <p:tag name="AS_UNIQUEID" val="296"/>
</p:tagLst>
</file>

<file path=ppt/tags/tag33.xml><?xml version="1.0" encoding="utf-8"?>
<p:tagLst xmlns:p="http://schemas.openxmlformats.org/presentationml/2006/main">
  <p:tag name="AS_UNIQUEID" val="297"/>
</p:tagLst>
</file>

<file path=ppt/tags/tag34.xml><?xml version="1.0" encoding="utf-8"?>
<p:tagLst xmlns:p="http://schemas.openxmlformats.org/presentationml/2006/main">
  <p:tag name="AS_UNIQUEID" val="298"/>
</p:tagLst>
</file>

<file path=ppt/tags/tag35.xml><?xml version="1.0" encoding="utf-8"?>
<p:tagLst xmlns:p="http://schemas.openxmlformats.org/presentationml/2006/main">
  <p:tag name="AS_UNIQUEID" val="299"/>
</p:tagLst>
</file>

<file path=ppt/tags/tag36.xml><?xml version="1.0" encoding="utf-8"?>
<p:tagLst xmlns:p="http://schemas.openxmlformats.org/presentationml/2006/main">
  <p:tag name="AS_UNIQUEID" val="300"/>
</p:tagLst>
</file>

<file path=ppt/tags/tag37.xml><?xml version="1.0" encoding="utf-8"?>
<p:tagLst xmlns:p="http://schemas.openxmlformats.org/presentationml/2006/main">
  <p:tag name="AS_UNIQUEID" val="301"/>
</p:tagLst>
</file>

<file path=ppt/tags/tag38.xml><?xml version="1.0" encoding="utf-8"?>
<p:tagLst xmlns:p="http://schemas.openxmlformats.org/presentationml/2006/main">
  <p:tag name="AS_UNIQUEID" val="302"/>
</p:tagLst>
</file>

<file path=ppt/tags/tag39.xml><?xml version="1.0" encoding="utf-8"?>
<p:tagLst xmlns:p="http://schemas.openxmlformats.org/presentationml/2006/main">
  <p:tag name="AS_UNIQUEID" val="303"/>
</p:tagLst>
</file>

<file path=ppt/tags/tag40.xml><?xml version="1.0" encoding="utf-8"?>
<p:tagLst xmlns:p="http://schemas.openxmlformats.org/presentationml/2006/main">
  <p:tag name="AS_UNIQUEID" val="304"/>
</p:tagLst>
</file>

<file path=ppt/tags/tag41.xml><?xml version="1.0" encoding="utf-8"?>
<p:tagLst xmlns:p="http://schemas.openxmlformats.org/presentationml/2006/main">
  <p:tag name="AS_UNIQUEID" val="305"/>
</p:tagLst>
</file>

<file path=ppt/tags/tag42.xml><?xml version="1.0" encoding="utf-8"?>
<p:tagLst xmlns:p="http://schemas.openxmlformats.org/presentationml/2006/main">
  <p:tag name="AS_UNIQUEID" val="306"/>
</p:tagLst>
</file>

<file path=ppt/tags/tag43.xml><?xml version="1.0" encoding="utf-8"?>
<p:tagLst xmlns:p="http://schemas.openxmlformats.org/presentationml/2006/main">
  <p:tag name="AS_UNIQUEID" val="307"/>
</p:tagLst>
</file>

<file path=ppt/tags/tag44.xml><?xml version="1.0" encoding="utf-8"?>
<p:tagLst xmlns:p="http://schemas.openxmlformats.org/presentationml/2006/main">
  <p:tag name="AS_UNIQUEID" val="308"/>
</p:tagLst>
</file>

<file path=ppt/tags/tag45.xml><?xml version="1.0" encoding="utf-8"?>
<p:tagLst xmlns:p="http://schemas.openxmlformats.org/presentationml/2006/main">
  <p:tag name="AS_UNIQUEID" val="309"/>
</p:tagLst>
</file>

<file path=ppt/tags/tag46.xml><?xml version="1.0" encoding="utf-8"?>
<p:tagLst xmlns:p="http://schemas.openxmlformats.org/presentationml/2006/main">
  <p:tag name="AS_UNIQUEID" val="310"/>
</p:tagLst>
</file>

<file path=ppt/tags/tag47.xml><?xml version="1.0" encoding="utf-8"?>
<p:tagLst xmlns:p="http://schemas.openxmlformats.org/presentationml/2006/main">
  <p:tag name="AS_UNIQUEID" val="311"/>
</p:tagLst>
</file>

<file path=ppt/tags/tag48.xml><?xml version="1.0" encoding="utf-8"?>
<p:tagLst xmlns:p="http://schemas.openxmlformats.org/presentationml/2006/main">
  <p:tag name="AS_UNIQUEID" val="312"/>
</p:tagLst>
</file>

<file path=ppt/tags/tag49.xml><?xml version="1.0" encoding="utf-8"?>
<p:tagLst xmlns:p="http://schemas.openxmlformats.org/presentationml/2006/main">
  <p:tag name="AS_UNIQUEID" val="313"/>
</p:tagLst>
</file>

<file path=ppt/tags/tag50.xml><?xml version="1.0" encoding="utf-8"?>
<p:tagLst xmlns:p="http://schemas.openxmlformats.org/presentationml/2006/main">
  <p:tag name="AS_UNIQUEID" val="314"/>
</p:tagLst>
</file>

<file path=ppt/tags/tag51.xml><?xml version="1.0" encoding="utf-8"?>
<p:tagLst xmlns:p="http://schemas.openxmlformats.org/presentationml/2006/main">
  <p:tag name="AS_UNIQUEID" val="315"/>
</p:tagLst>
</file>

<file path=ppt/tags/tag52.xml><?xml version="1.0" encoding="utf-8"?>
<p:tagLst xmlns:p="http://schemas.openxmlformats.org/presentationml/2006/main">
  <p:tag name="AS_UNIQUEID" val="316"/>
</p:tagLst>
</file>

<file path=ppt/tags/tag53.xml><?xml version="1.0" encoding="utf-8"?>
<p:tagLst xmlns:p="http://schemas.openxmlformats.org/presentationml/2006/main">
  <p:tag name="AS_UNIQUEID" val="317"/>
</p:tagLst>
</file>

<file path=ppt/tags/tag54.xml><?xml version="1.0" encoding="utf-8"?>
<p:tagLst xmlns:p="http://schemas.openxmlformats.org/presentationml/2006/main">
  <p:tag name="AS_UNIQUEID" val="318"/>
</p:tagLst>
</file>

<file path=ppt/tags/tag55.xml><?xml version="1.0" encoding="utf-8"?>
<p:tagLst xmlns:p="http://schemas.openxmlformats.org/presentationml/2006/main">
  <p:tag name="AS_UNIQUEID" val="319"/>
</p:tagLst>
</file>

<file path=ppt/tags/tag56.xml><?xml version="1.0" encoding="utf-8"?>
<p:tagLst xmlns:p="http://schemas.openxmlformats.org/presentationml/2006/main">
  <p:tag name="AS_UNIQUEID" val="320"/>
</p:tagLst>
</file>

<file path=ppt/tags/tag57.xml><?xml version="1.0" encoding="utf-8"?>
<p:tagLst xmlns:p="http://schemas.openxmlformats.org/presentationml/2006/main">
  <p:tag name="AS_UNIQUEID" val="321"/>
</p:tagLst>
</file>

<file path=ppt/tags/tag58.xml><?xml version="1.0" encoding="utf-8"?>
<p:tagLst xmlns:p="http://schemas.openxmlformats.org/presentationml/2006/main">
  <p:tag name="AS_UNIQUEID" val="322"/>
</p:tagLst>
</file>

<file path=ppt/tags/tag59.xml><?xml version="1.0" encoding="utf-8"?>
<p:tagLst xmlns:p="http://schemas.openxmlformats.org/presentationml/2006/main">
  <p:tag name="AS_UNIQUEID" val="323"/>
</p:tagLst>
</file>

<file path=ppt/tags/tag60.xml><?xml version="1.0" encoding="utf-8"?>
<p:tagLst xmlns:p="http://schemas.openxmlformats.org/presentationml/2006/main">
  <p:tag name="AS_UNIQUEID" val="324"/>
</p:tagLst>
</file>

<file path=ppt/tags/tag61.xml><?xml version="1.0" encoding="utf-8"?>
<p:tagLst xmlns:p="http://schemas.openxmlformats.org/presentationml/2006/main">
  <p:tag name="AS_UNIQUEID" val="325"/>
</p:tagLst>
</file>

<file path=ppt/tags/tag62.xml><?xml version="1.0" encoding="utf-8"?>
<p:tagLst xmlns:p="http://schemas.openxmlformats.org/presentationml/2006/main">
  <p:tag name="AS_UNIQUEID" val="326"/>
</p:tagLst>
</file>

<file path=ppt/tags/tag63.xml><?xml version="1.0" encoding="utf-8"?>
<p:tagLst xmlns:p="http://schemas.openxmlformats.org/presentationml/2006/main">
  <p:tag name="AS_UNIQUEID" val="327"/>
</p:tagLst>
</file>

<file path=ppt/tags/tag64.xml><?xml version="1.0" encoding="utf-8"?>
<p:tagLst xmlns:p="http://schemas.openxmlformats.org/presentationml/2006/main">
  <p:tag name="AS_UNIQUEID" val="328"/>
</p:tagLst>
</file>

<file path=ppt/tags/tag65.xml><?xml version="1.0" encoding="utf-8"?>
<p:tagLst xmlns:p="http://schemas.openxmlformats.org/presentationml/2006/main">
  <p:tag name="AS_UNIQUEID" val="329"/>
</p:tagLst>
</file>

<file path=ppt/tags/tag66.xml><?xml version="1.0" encoding="utf-8"?>
<p:tagLst xmlns:p="http://schemas.openxmlformats.org/presentationml/2006/main">
  <p:tag name="AS_UNIQUEID" val="330"/>
</p:tagLst>
</file>

<file path=ppt/tags/tag67.xml><?xml version="1.0" encoding="utf-8"?>
<p:tagLst xmlns:p="http://schemas.openxmlformats.org/presentationml/2006/main">
  <p:tag name="AS_UNIQUEID" val="331"/>
</p:tagLst>
</file>

<file path=ppt/tags/tag68.xml><?xml version="1.0" encoding="utf-8"?>
<p:tagLst xmlns:p="http://schemas.openxmlformats.org/presentationml/2006/main">
  <p:tag name="AS_UNIQUEID" val="332"/>
</p:tagLst>
</file>

<file path=ppt/tags/tag69.xml><?xml version="1.0" encoding="utf-8"?>
<p:tagLst xmlns:p="http://schemas.openxmlformats.org/presentationml/2006/main">
  <p:tag name="AS_UNIQUEID" val="333"/>
</p:tagLst>
</file>

<file path=ppt/tags/tag70.xml><?xml version="1.0" encoding="utf-8"?>
<p:tagLst xmlns:p="http://schemas.openxmlformats.org/presentationml/2006/main">
  <p:tag name="AS_UNIQUEID" val="334"/>
</p:tagLst>
</file>

<file path=ppt/tags/tag71.xml><?xml version="1.0" encoding="utf-8"?>
<p:tagLst xmlns:p="http://schemas.openxmlformats.org/presentationml/2006/main">
  <p:tag name="AS_UNIQUEID" val="335"/>
</p:tagLst>
</file>

<file path=ppt/tags/tag72.xml><?xml version="1.0" encoding="utf-8"?>
<p:tagLst xmlns:p="http://schemas.openxmlformats.org/presentationml/2006/main">
  <p:tag name="AS_UNIQUEID" val="336"/>
</p:tagLst>
</file>

<file path=ppt/tags/tag73.xml><?xml version="1.0" encoding="utf-8"?>
<p:tagLst xmlns:p="http://schemas.openxmlformats.org/presentationml/2006/main">
  <p:tag name="AS_UNIQUEID" val="337"/>
</p:tagLst>
</file>

<file path=ppt/tags/tag74.xml><?xml version="1.0" encoding="utf-8"?>
<p:tagLst xmlns:p="http://schemas.openxmlformats.org/presentationml/2006/main">
  <p:tag name="AS_UNIQUEID" val="338"/>
</p:tagLst>
</file>

<file path=ppt/tags/tag75.xml><?xml version="1.0" encoding="utf-8"?>
<p:tagLst xmlns:p="http://schemas.openxmlformats.org/presentationml/2006/main">
  <p:tag name="AS_UNIQUEID" val="339"/>
</p:tagLst>
</file>

<file path=ppt/tags/tag76.xml><?xml version="1.0" encoding="utf-8"?>
<p:tagLst xmlns:p="http://schemas.openxmlformats.org/presentationml/2006/main">
  <p:tag name="AS_UNIQUEID" val="162"/>
</p:tagLst>
</file>

<file path=ppt/tags/tag77.xml><?xml version="1.0" encoding="utf-8"?>
<p:tagLst xmlns:p="http://schemas.openxmlformats.org/presentationml/2006/main">
  <p:tag name="AS_UNIQUEID" val="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63"/>
</p:tagLst>
</file>

<file path=ppt/tags/tag83.xml><?xml version="1.0" encoding="utf-8"?>
<p:tagLst xmlns:p="http://schemas.openxmlformats.org/presentationml/2006/main">
  <p:tag name="AS_UNIQUEID" val="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64"/>
</p:tagLst>
</file>

<file path=ppt/tags/tag89.xml><?xml version="1.0" encoding="utf-8"?>
<p:tagLst xmlns:p="http://schemas.openxmlformats.org/presentationml/2006/main">
  <p:tag name="AS_UNIQUEID" val="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65"/>
</p:tagLst>
</file>

<file path=ppt/tags/tag95.xml><?xml version="1.0" encoding="utf-8"?>
<p:tagLst xmlns:p="http://schemas.openxmlformats.org/presentationml/2006/main">
  <p:tag name="AS_UNIQUEID" val="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66"/>
</p:tagLst>
</file>

<file path=ppt/tags/tag102.xml><?xml version="1.0" encoding="utf-8"?>
<p:tagLst xmlns:p="http://schemas.openxmlformats.org/presentationml/2006/main">
  <p:tag name="AS_UNIQUEID" val="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167"/>
</p:tagLst>
</file>

<file path=ppt/tags/tag111.xml><?xml version="1.0" encoding="utf-8"?>
<p:tagLst xmlns:p="http://schemas.openxmlformats.org/presentationml/2006/main">
  <p:tag name="AS_UNIQUEID" val="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168"/>
</p:tagLst>
</file>

<file path=ppt/tags/tag116.xml><?xml version="1.0" encoding="utf-8"?>
<p:tagLst xmlns:p="http://schemas.openxmlformats.org/presentationml/2006/main">
  <p:tag name="AS_UNIQUEID" val="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169"/>
</p:tagLst>
</file>

<file path=ppt/tags/tag120.xml><?xml version="1.0" encoding="utf-8"?>
<p:tagLst xmlns:p="http://schemas.openxmlformats.org/presentationml/2006/main">
  <p:tag name="AS_UNIQUEID" val="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170"/>
</p:tagLst>
</file>

<file path=ppt/tags/tag127.xml><?xml version="1.0" encoding="utf-8"?>
<p:tagLst xmlns:p="http://schemas.openxmlformats.org/presentationml/2006/main">
  <p:tag name="AS_UNIQUEID" val="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171"/>
</p:tagLst>
</file>

<file path=ppt/tags/tag133.xml><?xml version="1.0" encoding="utf-8"?>
<p:tagLst xmlns:p="http://schemas.openxmlformats.org/presentationml/2006/main">
  <p:tag name="AS_UNIQUEID" val="1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172"/>
</p:tagLst>
</file>

<file path=ppt/tags/tag138.xml><?xml version="1.0" encoding="utf-8"?>
<p:tagLst xmlns:p="http://schemas.openxmlformats.org/presentationml/2006/main">
  <p:tag name="AS_UNIQUEID" val="1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173"/>
</p:tagLst>
</file>

<file path=ppt/tags/tag144.xml><?xml version="1.0" encoding="utf-8"?>
<p:tagLst xmlns:p="http://schemas.openxmlformats.org/presentationml/2006/main">
  <p:tag name="AS_UNIQUEID" val="116"/>
</p:tagLst>
</file>

<file path=ppt/tags/tag145.xml><?xml version="1.0" encoding="utf-8"?>
<p:tagLst xmlns:p="http://schemas.openxmlformats.org/presentationml/2006/main">
  <p:tag name="AS_UNIQUEID" val="117"/>
</p:tagLst>
</file>

<file path=ppt/tags/tag146.xml><?xml version="1.0" encoding="utf-8"?>
<p:tagLst xmlns:p="http://schemas.openxmlformats.org/presentationml/2006/main">
  <p:tag name="AS_UNIQUEID" val="118"/>
</p:tagLst>
</file>

<file path=ppt/tags/tag147.xml><?xml version="1.0" encoding="utf-8"?>
<p:tagLst xmlns:p="http://schemas.openxmlformats.org/presentationml/2006/main">
  <p:tag name="AS_UNIQUEID" val="119"/>
</p:tagLst>
</file>

<file path=ppt/tags/tag148.xml><?xml version="1.0" encoding="utf-8"?>
<p:tagLst xmlns:p="http://schemas.openxmlformats.org/presentationml/2006/main">
  <p:tag name="AS_UNIQUEID" val="174"/>
</p:tagLst>
</file>

<file path=ppt/tags/tag149.xml><?xml version="1.0" encoding="utf-8"?>
<p:tagLst xmlns:p="http://schemas.openxmlformats.org/presentationml/2006/main">
  <p:tag name="AS_UNIQUEID" val="121"/>
</p:tagLst>
</file>

<file path=ppt/tags/tag150.xml><?xml version="1.0" encoding="utf-8"?>
<p:tagLst xmlns:p="http://schemas.openxmlformats.org/presentationml/2006/main">
  <p:tag name="AS_UNIQUEID" val="122"/>
</p:tagLst>
</file>

<file path=ppt/tags/tag151.xml><?xml version="1.0" encoding="utf-8"?>
<p:tagLst xmlns:p="http://schemas.openxmlformats.org/presentationml/2006/main">
  <p:tag name="AS_UNIQUEID" val="123"/>
</p:tagLst>
</file>

<file path=ppt/tags/tag152.xml><?xml version="1.0" encoding="utf-8"?>
<p:tagLst xmlns:p="http://schemas.openxmlformats.org/presentationml/2006/main">
  <p:tag name="AS_UNIQUEID" val="124"/>
</p:tagLst>
</file>

<file path=ppt/tags/tag153.xml><?xml version="1.0" encoding="utf-8"?>
<p:tagLst xmlns:p="http://schemas.openxmlformats.org/presentationml/2006/main">
  <p:tag name="AS_UNIQUEID" val="125"/>
</p:tagLst>
</file>

<file path=ppt/tags/tag154.xml><?xml version="1.0" encoding="utf-8"?>
<p:tagLst xmlns:p="http://schemas.openxmlformats.org/presentationml/2006/main">
  <p:tag name="AS_UNIQUEID" val="126"/>
</p:tagLst>
</file>

<file path=ppt/tags/tag155.xml><?xml version="1.0" encoding="utf-8"?>
<p:tagLst xmlns:p="http://schemas.openxmlformats.org/presentationml/2006/main">
  <p:tag name="AS_UNIQUEID" val="127"/>
</p:tagLst>
</file>

<file path=ppt/tags/tag156.xml><?xml version="1.0" encoding="utf-8"?>
<p:tagLst xmlns:p="http://schemas.openxmlformats.org/presentationml/2006/main">
  <p:tag name="AS_UNIQUEID" val="128"/>
</p:tagLst>
</file>

<file path=ppt/tags/tag157.xml><?xml version="1.0" encoding="utf-8"?>
<p:tagLst xmlns:p="http://schemas.openxmlformats.org/presentationml/2006/main">
  <p:tag name="AS_UNIQUEID" val="129"/>
</p:tagLst>
</file>

<file path=ppt/tags/tag158.xml><?xml version="1.0" encoding="utf-8"?>
<p:tagLst xmlns:p="http://schemas.openxmlformats.org/presentationml/2006/main">
  <p:tag name="AS_UNIQUEID" val="175"/>
</p:tagLst>
</file>

<file path=ppt/tags/tag159.xml><?xml version="1.0" encoding="utf-8"?>
<p:tagLst xmlns:p="http://schemas.openxmlformats.org/presentationml/2006/main">
  <p:tag name="AS_UNIQUEID" val="131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AS_UNIQUEID" val="132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1.xml><?xml version="1.0" encoding="utf-8"?>
<p:tagLst xmlns:p="http://schemas.openxmlformats.org/presentationml/2006/main">
  <p:tag name="AS_UNIQUEID" val="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AS_UNIQUEID" val="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AS_UNIQUEID" val="1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AS_UNIQUEID" val="13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6.xml><?xml version="1.0" encoding="utf-8"?>
<p:tagLst xmlns:p="http://schemas.openxmlformats.org/presentationml/2006/main">
  <p:tag name="AS_UNIQUEID" val="252"/>
</p:tagLst>
</file>

<file path=ppt/tags/tag167.xml><?xml version="1.0" encoding="utf-8"?>
<p:tagLst xmlns:p="http://schemas.openxmlformats.org/presentationml/2006/main">
  <p:tag name="AS_UNIQUEID" val="145"/>
</p:tagLst>
</file>

<file path=ppt/tags/tag168.xml><?xml version="1.0" encoding="utf-8"?>
<p:tagLst xmlns:p="http://schemas.openxmlformats.org/presentationml/2006/main">
  <p:tag name="AS_UNIQUEID" val="146"/>
</p:tagLst>
</file>

<file path=ppt/tags/tag169.xml><?xml version="1.0" encoding="utf-8"?>
<p:tagLst xmlns:p="http://schemas.openxmlformats.org/presentationml/2006/main">
  <p:tag name="AS_UNIQUEID" val="147"/>
</p:tagLst>
</file>

<file path=ppt/tags/tag170.xml><?xml version="1.0" encoding="utf-8"?>
<p:tagLst xmlns:p="http://schemas.openxmlformats.org/presentationml/2006/main">
  <p:tag name="AS_UNIQUEID" val="148"/>
</p:tagLst>
</file>

<file path=ppt/tags/tag171.xml><?xml version="1.0" encoding="utf-8"?>
<p:tagLst xmlns:p="http://schemas.openxmlformats.org/presentationml/2006/main">
  <p:tag name="AS_UNIQUEID" val="149"/>
</p:tagLst>
</file>

<file path=ppt/tags/tag172.xml><?xml version="1.0" encoding="utf-8"?>
<p:tagLst xmlns:p="http://schemas.openxmlformats.org/presentationml/2006/main">
  <p:tag name="AS_UNIQUEID" val="150"/>
</p:tagLst>
</file>

<file path=ppt/tags/tag173.xml><?xml version="1.0" encoding="utf-8"?>
<p:tagLst xmlns:p="http://schemas.openxmlformats.org/presentationml/2006/main">
  <p:tag name="AS_UNIQUEID" val="253"/>
</p:tagLst>
</file>

<file path=ppt/tags/tag174.xml><?xml version="1.0" encoding="utf-8"?>
<p:tagLst xmlns:p="http://schemas.openxmlformats.org/presentationml/2006/main">
  <p:tag name="AS_UNIQUEID" val="254"/>
</p:tagLst>
</file>

<file path=ppt/tags/tag175.xml><?xml version="1.0" encoding="utf-8"?>
<p:tagLst xmlns:p="http://schemas.openxmlformats.org/presentationml/2006/main">
  <p:tag name="AS_UNIQUEID" val="152"/>
</p:tagLst>
</file>

<file path=ppt/tags/tag176.xml><?xml version="1.0" encoding="utf-8"?>
<p:tagLst xmlns:p="http://schemas.openxmlformats.org/presentationml/2006/main">
  <p:tag name="AS_UNIQUEID" val="153"/>
</p:tagLst>
</file>

<file path=ppt/tags/tag177.xml><?xml version="1.0" encoding="utf-8"?>
<p:tagLst xmlns:p="http://schemas.openxmlformats.org/presentationml/2006/main">
  <p:tag name="AS_UNIQUEID" val="256"/>
</p:tagLst>
</file>

<file path=ppt/tags/tag178.xml><?xml version="1.0" encoding="utf-8"?>
<p:tagLst xmlns:p="http://schemas.openxmlformats.org/presentationml/2006/main">
  <p:tag name="AS_UNIQUEID" val="6"/>
</p:tagLst>
</file>

<file path=ppt/tags/tag179.xml><?xml version="1.0" encoding="utf-8"?>
<p:tagLst xmlns:p="http://schemas.openxmlformats.org/presentationml/2006/main">
  <p:tag name="AS_UNIQUEID" val="7"/>
</p:tagLst>
</file>

<file path=ppt/tags/tag180.xml><?xml version="1.0" encoding="utf-8"?>
<p:tagLst xmlns:p="http://schemas.openxmlformats.org/presentationml/2006/main">
  <p:tag name="AS_UNIQUEID" val="257"/>
</p:tagLst>
</file>

<file path=ppt/tags/tag181.xml><?xml version="1.0" encoding="utf-8"?>
<p:tagLst xmlns:p="http://schemas.openxmlformats.org/presentationml/2006/main">
  <p:tag name="AS_UNIQUEID" val="9"/>
</p:tagLst>
</file>

<file path=ppt/tags/tag182.xml><?xml version="1.0" encoding="utf-8"?>
<p:tagLst xmlns:p="http://schemas.openxmlformats.org/presentationml/2006/main">
  <p:tag name="AS_UNIQUEID" val="10"/>
</p:tagLst>
</file>

<file path=ppt/tags/tag183.xml><?xml version="1.0" encoding="utf-8"?>
<p:tagLst xmlns:p="http://schemas.openxmlformats.org/presentationml/2006/main">
  <p:tag name="AS_UNIQUEID" val="258"/>
</p:tagLst>
</file>

<file path=ppt/tags/tag184.xml><?xml version="1.0" encoding="utf-8"?>
<p:tagLst xmlns:p="http://schemas.openxmlformats.org/presentationml/2006/main">
  <p:tag name="AS_UNIQUEID" val="12"/>
</p:tagLst>
</file>

<file path=ppt/tags/tag185.xml><?xml version="1.0" encoding="utf-8"?>
<p:tagLst xmlns:p="http://schemas.openxmlformats.org/presentationml/2006/main">
  <p:tag name="AS_UNIQUEID" val="13"/>
</p:tagLst>
</file>

<file path=ppt/tags/tag186.xml><?xml version="1.0" encoding="utf-8"?>
<p:tagLst xmlns:p="http://schemas.openxmlformats.org/presentationml/2006/main">
  <p:tag name="AS_UNIQUEID" val="259"/>
</p:tagLst>
</file>

<file path=ppt/tags/tag187.xml><?xml version="1.0" encoding="utf-8"?>
<p:tagLst xmlns:p="http://schemas.openxmlformats.org/presentationml/2006/main">
  <p:tag name="AS_UNIQUEID" val="15"/>
</p:tagLst>
</file>

<file path=ppt/tags/tag188.xml><?xml version="1.0" encoding="utf-8"?>
<p:tagLst xmlns:p="http://schemas.openxmlformats.org/presentationml/2006/main">
  <p:tag name="AS_UNIQUEID" val="16"/>
</p:tagLst>
</file>

<file path=ppt/tags/tag189.xml><?xml version="1.0" encoding="utf-8"?>
<p:tagLst xmlns:p="http://schemas.openxmlformats.org/presentationml/2006/main">
  <p:tag name="AS_UNIQUEID" val="260"/>
</p:tagLst>
</file>

<file path=ppt/tags/tag190.xml><?xml version="1.0" encoding="utf-8"?>
<p:tagLst xmlns:p="http://schemas.openxmlformats.org/presentationml/2006/main">
  <p:tag name="AS_UNIQUEID" val="18"/>
</p:tagLst>
</file>

<file path=ppt/tags/tag191.xml><?xml version="1.0" encoding="utf-8"?>
<p:tagLst xmlns:p="http://schemas.openxmlformats.org/presentationml/2006/main">
  <p:tag name="AS_UNIQUEID" val="19"/>
</p:tagLst>
</file>

<file path=ppt/tags/tag192.xml><?xml version="1.0" encoding="utf-8"?>
<p:tagLst xmlns:p="http://schemas.openxmlformats.org/presentationml/2006/main">
  <p:tag name="AS_UNIQUEID" val="262"/>
</p:tagLst>
</file>

<file path=ppt/tags/tag193.xml><?xml version="1.0" encoding="utf-8"?>
<p:tagLst xmlns:p="http://schemas.openxmlformats.org/presentationml/2006/main">
  <p:tag name="AS_UNIQUEID" val="25"/>
</p:tagLst>
</file>

<file path=ppt/tags/tag194.xml><?xml version="1.0" encoding="utf-8"?>
<p:tagLst xmlns:p="http://schemas.openxmlformats.org/presentationml/2006/main">
  <p:tag name="AS_UNIQUEID" val="26"/>
</p:tagLst>
</file>

<file path=ppt/tags/tag195.xml><?xml version="1.0" encoding="utf-8"?>
<p:tagLst xmlns:p="http://schemas.openxmlformats.org/presentationml/2006/main">
  <p:tag name="AS_UNIQUEID" val="27"/>
</p:tagLst>
</file>

<file path=ppt/tags/tag196.xml><?xml version="1.0" encoding="utf-8"?>
<p:tagLst xmlns:p="http://schemas.openxmlformats.org/presentationml/2006/main">
  <p:tag name="AS_UNIQUEID" val="28"/>
</p:tagLst>
</file>

<file path=ppt/tags/tag197.xml><?xml version="1.0" encoding="utf-8"?>
<p:tagLst xmlns:p="http://schemas.openxmlformats.org/presentationml/2006/main">
  <p:tag name="AS_UNIQUEID" val="29"/>
</p:tagLst>
</file>

<file path=ppt/tags/tag198.xml><?xml version="1.0" encoding="utf-8"?>
<p:tagLst xmlns:p="http://schemas.openxmlformats.org/presentationml/2006/main">
  <p:tag name="AS_UNIQUEID" val="30"/>
</p:tagLst>
</file>

<file path=ppt/tags/tag199.xml><?xml version="1.0" encoding="utf-8"?>
<p:tagLst xmlns:p="http://schemas.openxmlformats.org/presentationml/2006/main">
  <p:tag name="AS_UNIQUEID" val="31"/>
</p:tagLst>
</file>

<file path=ppt/tags/tag200.xml><?xml version="1.0" encoding="utf-8"?>
<p:tagLst xmlns:p="http://schemas.openxmlformats.org/presentationml/2006/main">
  <p:tag name="AS_UNIQUEID" val="263"/>
</p:tagLst>
</file>

<file path=ppt/tags/tag201.xml><?xml version="1.0" encoding="utf-8"?>
<p:tagLst xmlns:p="http://schemas.openxmlformats.org/presentationml/2006/main">
  <p:tag name="AS_UNIQUEID" val="33"/>
</p:tagLst>
</file>

<file path=ppt/tags/tag202.xml><?xml version="1.0" encoding="utf-8"?>
<p:tagLst xmlns:p="http://schemas.openxmlformats.org/presentationml/2006/main">
  <p:tag name="AS_UNIQUEID" val="264"/>
</p:tagLst>
</file>

<file path=ppt/tags/tag203.xml><?xml version="1.0" encoding="utf-8"?>
<p:tagLst xmlns:p="http://schemas.openxmlformats.org/presentationml/2006/main">
  <p:tag name="AS_UNIQUEID" val="35"/>
</p:tagLst>
</file>

<file path=ppt/tags/tag204.xml><?xml version="1.0" encoding="utf-8"?>
<p:tagLst xmlns:p="http://schemas.openxmlformats.org/presentationml/2006/main">
  <p:tag name="AS_UNIQUEID" val="36"/>
</p:tagLst>
</file>

<file path=ppt/tags/tag205.xml><?xml version="1.0" encoding="utf-8"?>
<p:tagLst xmlns:p="http://schemas.openxmlformats.org/presentationml/2006/main">
  <p:tag name="AS_UNIQUEID" val="37"/>
</p:tagLst>
</file>

<file path=ppt/tags/tag206.xml><?xml version="1.0" encoding="utf-8"?>
<p:tagLst xmlns:p="http://schemas.openxmlformats.org/presentationml/2006/main">
  <p:tag name="AS_UNIQUEID" val="38"/>
</p:tagLst>
</file>

<file path=ppt/tags/tag207.xml><?xml version="1.0" encoding="utf-8"?>
<p:tagLst xmlns:p="http://schemas.openxmlformats.org/presentationml/2006/main">
  <p:tag name="AS_UNIQUEID" val="39"/>
</p:tagLst>
</file>

<file path=ppt/tags/tag208.xml><?xml version="1.0" encoding="utf-8"?>
<p:tagLst xmlns:p="http://schemas.openxmlformats.org/presentationml/2006/main">
  <p:tag name="AS_UNIQUEID" val="40"/>
</p:tagLst>
</file>

<file path=ppt/tags/tag209.xml><?xml version="1.0" encoding="utf-8"?>
<p:tagLst xmlns:p="http://schemas.openxmlformats.org/presentationml/2006/main">
  <p:tag name="AS_UNIQUEID" val="41"/>
</p:tagLst>
</file>

<file path=ppt/tags/tag210.xml><?xml version="1.0" encoding="utf-8"?>
<p:tagLst xmlns:p="http://schemas.openxmlformats.org/presentationml/2006/main">
  <p:tag name="AS_UNIQUEID" val="340"/>
</p:tagLst>
</file>

<file path=ppt/tags/tag211.xml><?xml version="1.0" encoding="utf-8"?>
<p:tagLst xmlns:p="http://schemas.openxmlformats.org/presentationml/2006/main">
  <p:tag name="AS_UNIQUEID" val="341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2024-09-01T16:03:56.520</cp:lastPrinted>
  <dcterms:created xsi:type="dcterms:W3CDTF">2024-09-01T08:03:56Z</dcterms:created>
  <dcterms:modified xsi:type="dcterms:W3CDTF">2024-09-01T08:03:58Z</dcterms:modified>
</cp:coreProperties>
</file>