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277ED2-4F97-4D5D-8172-828881E31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757E7-7AA2-4F71-A858-5575A03C7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BEF604-A141-4ADC-BDE2-E65C9A827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25FD7-E505-434F-807B-F8B0CC974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C6C429-B0A0-43BA-94A2-F5B4BC850C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A830A7-3B23-4611-B567-007C90FBA0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C8251E-63CB-4897-AAAB-DAB2A30488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23075A-3DC8-47D0-AFD9-01991B2A63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ABD9B-95CE-4B9E-96A7-66014D04B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2C5275-6C7E-4128-945D-BFDF05C40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6C8760-7E38-42C5-B3D2-EAFED0808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0107100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机械安全风险评价</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机械安全风险识别</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机械安全风险分析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机械安全风险评价</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机械安全风险应对措施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机械安全风险评价报告</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为了保障机械设备的安全运行，减少事故发生的可能性，提高生产效率，降低维修成本，需要对机械安全风险进行评价。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工业化的快速发展，机械设备在生产过程中的作用越来越重要。然而，机械设备在运行过程中存在各种潜在的安全风险，一旦发生事故，不仅会造成人员伤亡和财产损失，还会影响企业的正常运营。因此，对机械安全风险进行评价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60" r="1416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包括各类机床、压力机、起重机、输送机等通用和专用设备。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机械设备类型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涉及设备所处的空间、温度、湿度、振动等环境因素。</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机械设备运行环境</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评价操作人员的技能水平、安全意识以及维护人员的专业能力和经验。</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机械设备操作和维护人员</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评估企业安全管理制度的完善程度和执行情况。</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安全管理制度</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机械安全风险识别</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危险源辨识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通过对机械设备、工艺流程、作业环境等进行全面分析，识别出可能导致人员伤亡、财产损失或环境破坏的危险源。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故障模式与影响分析（FMEA）</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通过对机械设备各组成部分的故障模式、故障原因及影响进行系统分析，识别出潜在的故障风险。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安全检查表法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根据机械设备的特点和安全要求，制定安全检查表，对机械设备的各项安全指标进行逐项检查，识别出存在的安全隐患。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2. 收集资料</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收集与识别对象相关的技术资料、安全标准、事故案例等。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1. 明确识别对象</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确定需要进行风险识别的机械设备或系统。</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3. 选择识别方法</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根据识别对象的特点和实际情况，选择合适的识别方法。</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5. 记录识别结果</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将识别出的危险源或安全隐患进行详细记录，为后续的风险评估和控制提供依据。</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4. 实施识别</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按照选定的识别方法，对识别对象进行全面、系统的分析，找出潜在的危险源或安全隐患。</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523" b="752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识别结果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危险源清单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列出识别出的所有危险源，包括危险源名称、位置、性质、可能导致的事故类型等。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安全隐患清单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列出识别出的所有安全隐患，包括隐患名称、位置、性质、可能导致的后果等。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风险等级划分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根据危险源或安全隐患的严重程度和发生概率，对其进行风险等级划分，为后续的风险控制提供决策依据。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机械安全风险分析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36" r="1673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危险与可操作性分析（HAZOP）</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通过系统地分析设备在操作过程中可能出现的偏差及其潜在后果，从而识别出风险。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预先危险性分析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在项目初期或设备设计初期，通过对潜在危险源及可能导致的后果进行分析，评估风险的大小和发生概率。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故障模式与影响分析（FMEA）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通过对设备各组成部分的潜在故障模式及其对设备整体性能的影响进行分析，识别出关键的风险点。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根据风险的大小和发生概率，将机械安全风险划分为四个等级：高风险、中等风险、低风险和可接受风险。</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对于不同等级的风险，采取相应的措施进行管理和控制，确保设备的安全运行。</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在完成风险分析后，应编制风险分析报告，明确列出已识别的风险点、风险等级以及相应的控制措施。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风险分析报告</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根据风险分析结果，制定相应的风险控制措施，如技术改进、操作规程、培训计划等，以降低或消除风险。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风险控制措施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定期对设备进行风险监测和复查，确保风险控制措施的有效性，及时发现并处理新的风险点。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风险监测与复查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风险分析结果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https://d.book118.com/478101071006006040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2024-09-18T03:10:54.569</cp:lastPrinted>
  <dcterms:created xsi:type="dcterms:W3CDTF">2024-09-17T19:10:54Z</dcterms:created>
  <dcterms:modified xsi:type="dcterms:W3CDTF">2024-09-17T19:10:56Z</dcterms:modified>
</cp:coreProperties>
</file>