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7F5F6-F8E9-4446-847A-673C69F9B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3174A-B7F7-4F81-9D5F-EEFEFABBF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AEF50-B062-4406-9D4F-DEA89C21B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1C2E36-5E22-4CFF-A780-91AB30752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0E2CA5-D0FD-4E90-9696-5F1413459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9F7AB3-6826-4FDA-939B-2E5759E38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AB7B1B-0F55-44D0-946D-47A2E993D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91689-9F8A-4CB5-9A6A-B51589504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1096D-577E-4DF1-BF7A-CBB7E317F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5B145-C670-426C-9BE3-868F7D27A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5155D-AAAD-4034-81CE-19E24A1AB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0411006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助产术式中的卫生与环境保护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助产术式中的卫生问题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助产术式中的环境保护问题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卫生与环境保护措施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助产士在卫生与环境保护中的角色和责任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通过加强卫生与环境保护，减少术中和术后感染的风险，提高母婴安全。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提高助产服务质量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采取环保措施，减少医疗废物对环境的污染，实现医疗行业的绿色发展。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保障母婴安全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提高手术效率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减少医疗废物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助产术式中卫生与环境保护的重要性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924" r="1692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严格执行卫生标准，确保手术器械、敷料等医疗用品的无菌状态，降低术后感染率。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优化手术室环境管理，确保温度、湿度、照明等环境参数符合手术要求，提高手术效率。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实施垃圾分类和减量化处理，降低医疗废物对环境的压力，实现资源的合理利用。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积极推广绿色医疗理念，展示医院对环保和社会责任的关注，提升医院形象。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助产术式中的卫生问题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手术室的空气应经过高效过滤，以消除空气中的细菌、病毒和其他微生物，确保手术环境的洁净。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空气洁净度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手术室的墙面、地面、天花板以及所有设备和家具的表面都应保持清洁，定期进行彻底清洁和消毒。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表面清洁度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手术室内的温度和湿度应适宜，以减少细菌滋生和患者的不适感。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温度和湿度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手术室卫生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产妇在手术前应进行全身清洁，特别是手术部位的皮肤应彻底清洁，以降低术后感染的风险。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333" b="1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术中防护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在手术过程中，产妇应穿戴无菌的手术衣和帽，以减少与手术环境中微生物的接触。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术后产妇应注意个人卫生，保持伤口清洁干燥，避免感染。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所有用于手术的医疗器械和用品都应经过严格的无菌处理，确保在手术过程中不会引入任何微生物。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无菌处理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医疗器械和用品应按照规定的程序正确使用，避免污染和交叉感染。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医疗器械和用品应定期进行检查和更换，确保其处于良好的使用状态。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定期检查和更换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医疗器械和用品的卫生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助产术式中的环境保护问题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手术室清洁度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保持手术室整洁，定期清洁消毒，减少感染风险。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温度与湿度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维持适宜的温度和湿度，确保产妇和胎儿的舒适与安全。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通风与照明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提供良好的通风和照明条件，确保手术过程中的视野清晰。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锐器处理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使用安全的锐器处理容器，避免医护人员受伤。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医疗废弃物分类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严格按照医疗废弃物分类标准进行处理，避免交叉感染。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废弃物处置记录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详细记录废弃物的种类、数量和处置方式，以便追踪和管理。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废弃物处理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https://d.book118.com/478104110067006023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2024-08-30T04:01:01.824</cp:lastPrinted>
  <dcterms:created xsi:type="dcterms:W3CDTF">2024-08-29T20:01:01Z</dcterms:created>
  <dcterms:modified xsi:type="dcterms:W3CDTF">2024-08-29T20:01:03Z</dcterms:modified>
</cp:coreProperties>
</file>