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B4B34-A003-4A74-ADC2-BA7B2741C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35657-248F-4756-AFBD-94694805E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5D04F-38F0-4AFB-BEF5-2F87A9EDE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35CF89-F5AB-4C70-A5B6-49FFDD93D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D4FCEB-6674-4B36-A825-D556CD41E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38C758-1DB0-42E5-8888-934B2AEC1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A8FA2F-36D3-48E8-907C-E82598D85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DEB11-4475-499B-AE91-53E40C90E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DBB6F-0530-46F1-898E-E75EF7641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9B7A1-5EB3-4233-BCBB-482BB43BE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077A20-8F3B-4E57-8A44-DB63D1F06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0411405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部编写作语言要连贯课件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写作语言连贯的重要性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语言连贯的基本原则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实现语言连贯的方法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常见语言连贯问题及纠正方法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练习与提高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写作语言连贯的重要性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读者能够流畅地阅读全文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提高阅读兴趣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读者对文章的整体印象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语言连贯的文章能够使读者在阅读时更加流畅，不会出现停顿或理解困难的情况。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语言连贯的文章更容易吸引读者的注意力，使读者更愿意阅读下去。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语言连贯的文章给读者的整体印象会更好，更容易获得读者的认可和好评。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读者体验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信息传递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语言连贯的文章能够准确传递作者所要表达的信息，避免信息错乱或误解。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语言连贯的文章能够提高信息传递的效率，使读者更容易理解文章的主旨和要点。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语言连贯的文章能够确保信息传递的完整性，避免信息遗漏或损失。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信息传递的准确性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提高信息传递效率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信息传递的完整性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文章层次的清晰度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段落之间的衔接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整体表达效果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文章结构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语言连贯的文章能够使段落之间的衔接更加自然，使文章整体更加流畅。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语言连贯的文章能够增强整体表达效果，使文章更加具有表现力和感染力。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语言连贯的文章能够使文章层次更加清晰，便于读者理解文章的逻辑关系。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语言连贯的基本原则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统一性是指文章中各个部分的内容要相互协调，保持一致，不能出现矛盾或冲突。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在写作过程中，要确保文章的主题、观点、语气、风格等要素保持一致，以增强文章的整体性和说服力。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统一性还要求文章的各个段落之间要有逻辑联系，前后呼应，形成一个完整的整体。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连贯性是指文章中的句子、段落之间的衔接要自然、流畅，符合逻辑顺序。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在写作过程中，要注意句子的开头和结尾、段落的开头和结尾之间的联系，使用适当的过渡词、短语或句子来连接各个部分。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连贯性有助于读者更好地理解文章的内容和结构，提高阅读体验。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连贯性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简洁明了是指文章的语言要简练、明了，避免冗长、复杂的句子和表达方式。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在写作过程中，要用最少的语言表达最准确的意思，避免使用过多的修饰语和冗余的词汇。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同时，要确保文章的表述清晰、易懂，避免使用过于专业或晦涩难懂的词汇和术语。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简洁明了有助于提高文章的可读性和易读性，使读者更容易理解文章的内容。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简洁明了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实现语言连贯的方法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https://d.book118.com/478104114055006044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2024-09-24T12:37:02.715</cp:lastPrinted>
  <dcterms:created xsi:type="dcterms:W3CDTF">2024-09-24T04:37:02Z</dcterms:created>
  <dcterms:modified xsi:type="dcterms:W3CDTF">2024-09-24T04:37:04Z</dcterms:modified>
</cp:coreProperties>
</file>