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F12BF7-0649-4397-87B9-2CC1B8ADBA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334278-CB58-4008-B32F-DC8AD64E0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A39DD3-053F-4DD4-8798-5F0AF577E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0BF065-4254-416A-9663-7B3B299BA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518321-809E-409C-9FC1-21D026A45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1D2B29-87C2-48EA-BD02-2D4E9F829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E192D6-96F7-482F-B5E9-ECC8DB7D5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C38BF5-6CE9-4786-B490-A392D1D1E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EFD25D-5216-4F33-9655-0875BFF0D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340DCA-94F6-4E58-8975-6604121995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F5B79A-7AE4-48B8-9EA0-CADAF38AE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105034105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写人要凸显个性教学分析课件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教学难点与重点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教学方法与手段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教学评价与反馈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教学目标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126" r="18126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个性是人物独特的标志，使人物在作品中具有辨识度和吸引力。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个性能够反映人物的性格、价值观和行为模式，使人物形象更加立体。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个性能够突显人物在特定情境下的反应和表现，使人物更加真实可信。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理解个性在写作中的重要性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通过对比手法来突出人物个性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将不同人物的个性进行对比，或者让同一个人在不同情境下展现不同的个性特点，以突出其性格特征。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通过具体事例来表现人物个性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选择典型的事例，紧扣人物的个性特点，让读者从具体情境中感知人物的个性。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通过细节描写来刻画人物个性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关注人物的外貌、语言、动作、心理等细节，生动地描绘出人物的个性特征。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掌握如何在写作中凸显人物个性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255" r="1325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使用形象、生动的语言来描绘人物，让读者感受到人物的喜怒哀乐。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运用生动的语言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关注人物的细微之处，通过细腻的描写来刻画人物内心世界和外在表现，使人物形象更加鲜明。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细节描写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学会运用生动的语言和细节描写来表现人物个性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教学内容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指个体在心理、行为、情感等方面表现出的独特特征，是区别于他人的重要标志。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包括性格、气质、能力、兴趣等多个方面，共同构成一个人的独特性。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人物个性的定义与特点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人物个性特点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人物个性定义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描绘人物外貌特征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通过对外貌的细致描绘，展现人物个性特点。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揭示人物心理活动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通过揭示人物的心理活动，深入展现其个性特点和情感世界。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描写人物行为举止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通过描写人物的行为举止，展现其性格特征和内心世界。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运用语言和细节描写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通过语言和细节描写，生动展现人物的个性特点和情感变化。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如何在写作中塑造人物个性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通过个性化的语言表现人物性格，使人物形象更加鲜明。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语言描写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通过描绘细节，增强人物形象的立体感和生动性，使读者对人物有更深刻的认识。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细节描写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语言和细节描写在表现人物个性中的作用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https://d.book118.com/478105034105006023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2024-08-30T09:17:29.963</cp:lastPrinted>
  <dcterms:created xsi:type="dcterms:W3CDTF">2024-08-30T01:17:29Z</dcterms:created>
  <dcterms:modified xsi:type="dcterms:W3CDTF">2024-08-30T01:17:31Z</dcterms:modified>
</cp:coreProperties>
</file>