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7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B7BF0-D741-4B2D-8E40-02E8369EF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A8EFE-68B3-4254-94F0-A6BCE6AEE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E7539-6D5D-4BCB-87AC-5C87478E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793E1-BF68-4BDD-9DA6-05281B37D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27C5E-A03A-4E68-9D33-3CE7E18F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85E41-8256-4C5F-AFB3-FE7BBE767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4039D-922A-4D72-AC8D-61265F642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0B849-4393-422C-94A6-33BB7BA65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5C977-BF37-4298-8FC9-E32E4E7A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7320F-F9E4-4BF1-9B08-0A3F61E02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C559A-FBC5-4780-A832-E9803422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31" Type="http://schemas.openxmlformats.org/officeDocument/2006/relationships/tags" Target="../tags/tag265.xml" /><Relationship Id="rId32" Type="http://schemas.openxmlformats.org/officeDocument/2006/relationships/tags" Target="../tags/tag266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0611104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内容型激励理论课件大纲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内容型激励理论概述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马斯洛需求层次理论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赫茨伯格的双因素理论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弗鲁姆的期望理论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4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5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亚当斯的公平理论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内容型激励理论概述</a:t>
            </a:r>
            <a:endParaRPr lang="zh-CN" altLang="en-US"/>
          </a:p>
        </p:txBody>
      </p:sp>
      <p:sp>
        <p:nvSpPr>
          <p:cNvPr id="10489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内容型激励理论的定义</a:t>
            </a:r>
            <a:endParaRPr lang="zh-CN" altLang="en-US"/>
          </a:p>
        </p:txBody>
      </p:sp>
      <p:sp>
        <p:nvSpPr>
          <p:cNvPr id="104894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内容型激励理论：关注员工对工作内容和工作环境的满意度，强调内在激励因素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主要观点：员工对工作内容和工作环境的满意度会影响其工作表现和绩效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理论基础：马斯洛的需求层次理论、赫茨伯格的双因素理论等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应用范围：企业管理、人力资源管理等领域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内容型激励理论的发展历程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21世纪：整合型激励理论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90年代：自我决定理论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70年代：亚当斯的公平理论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80年代：洛克的目标设置理论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1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早期研究：马斯洛的需求层次理论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60年代：赫茨伯格的双因素理论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2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内容型激励理论的主要观点</a:t>
            </a:r>
            <a:endParaRPr lang="zh-CN" altLang="en-US"/>
          </a:p>
        </p:txBody>
      </p:sp>
      <p:sp>
        <p:nvSpPr>
          <p:cNvPr id="104906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激励因素：包括工作本身、成就、认可、责任感和晋升机会等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激励过程：个体对激励因素的感知、评价和反应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激励效果：个体的行为、态度和绩效的变化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激励机制：组织内部的激励制度、政策和文化环境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马斯洛需求层次理论</a:t>
            </a:r>
            <a:endParaRPr lang="zh-CN" altLang="en-US"/>
          </a:p>
        </p:txBody>
      </p:sp>
      <p:sp>
        <p:nvSpPr>
          <p:cNvPr id="104912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生理需求</a:t>
            </a:r>
            <a:endParaRPr lang="zh-CN" altLang="en-US"/>
          </a:p>
        </p:txBody>
      </p:sp>
      <p:sp>
        <p:nvSpPr>
          <p:cNvPr id="104916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生理需求的重要性：生理需求是满足其他需求的基础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生理需求的定义：人类最基本的需求，包括食物、水、睡眠等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生理需求的满足方式：通过获取足够的食物、水、睡眠等来满足生理需求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生理需求的影响：生理需求的满足与否会影响个体的身心健康和幸福感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安全需求</a:t>
            </a:r>
            <a:endParaRPr lang="zh-CN" altLang="en-US"/>
          </a:p>
        </p:txBody>
      </p:sp>
      <p:sp>
        <p:nvSpPr>
          <p:cNvPr id="1049212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安全需求是实现更高层次需求的基础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26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满足安全需求有助于提高个体的归属感和幸福感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28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生理安全包括身体健康、生活稳定等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0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心理安全包括情感稳定、人际关系和谐等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2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安全需求是马斯洛需求层次理论的第二层需求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4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安全需求包括生理安全和心理安全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6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社交需求</a:t>
            </a:r>
            <a:endParaRPr lang="zh-CN" altLang="en-US"/>
          </a:p>
        </p:txBody>
      </p:sp>
      <p:sp>
        <p:nvSpPr>
          <p:cNvPr id="10492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社交需求的定义：个体对建立和维持友好、亲密的人际关系的需求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社交需求的满足方式：通过与他人建立良好的人际关系、参与社交活动、帮助他人等方式实现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社交需求的影响因素：个体的性格、生活环境、教育背景等因素都会影响社交需求的满足和实现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社交需求的重要性：对个体的心理健康、幸福感和生活质量具有重要影响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尊重需求</a:t>
            </a:r>
            <a:endParaRPr lang="zh-CN" altLang="en-US"/>
          </a:p>
        </p:txBody>
      </p:sp>
      <p:sp>
        <p:nvSpPr>
          <p:cNvPr id="10493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尊重需求是马斯洛需求层次理论的第四层需求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满足尊重需求的方式包括获得成就、得到认可和尊重他人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尊重需求对于个体的成长和发展具有重要意义，有助于提高个体的自尊心和自信心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尊重需求包括自尊、自信、成就感和被他人尊重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自我实现需求</a:t>
            </a:r>
            <a:endParaRPr lang="zh-CN" altLang="en-US"/>
          </a:p>
        </p:txBody>
      </p:sp>
      <p:sp>
        <p:nvSpPr>
          <p:cNvPr id="104943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定义：追求个人成长和自我实现的需求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特点：追求超越自我，实现潜能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影响因素：个人价值观、生活经历、社会环境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实现方式：不断学习、挑战自我、追求卓越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赫茨伯格的双因素理论</a:t>
            </a:r>
            <a:endParaRPr lang="zh-CN" altLang="en-US"/>
          </a:p>
        </p:txBody>
      </p:sp>
      <p:sp>
        <p:nvSpPr>
          <p:cNvPr id="104948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保健因素</a:t>
            </a:r>
            <a:endParaRPr lang="zh-CN" altLang="en-US"/>
          </a:p>
        </p:txBody>
      </p:sp>
      <p:sp>
        <p:nvSpPr>
          <p:cNvPr id="104952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工作内容：工作本身是否具有挑战性和成就感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地位和尊重：是否得到他人的尊重和认可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人际关系：与同事、上级的关系是否和谐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工作环境：工作场所的舒适度、整洁度、噪音水平等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薪资待遇：工资、奖金、福利等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工作条件：工作时间、工作压力、工作安全等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激励因素</a:t>
            </a:r>
            <a:endParaRPr lang="zh-CN" altLang="en-US"/>
          </a:p>
        </p:txBody>
      </p:sp>
      <p:sp>
        <p:nvSpPr>
          <p:cNvPr id="10496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工作本身：对工作的兴趣和挑战性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成就：完成任务后的成就感和满足感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认可：得到同事、领导和社会的认可和尊重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成长：个人成长和发展的机会和空间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https://d.book118.com/478106111045006042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5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汉仪文黑-85W</vt:lpstr>
      <vt:lpstr>汉仪正圆 55简</vt:lpstr>
      <vt:lpstr>微软雅黑</vt:lpstr>
      <vt:lpstr>宋体</vt:lpstr>
      <vt:lpstr>Office Theme</vt:lpstr>
      <vt:lpstr>内容型激励理论课件大纲</vt:lpstr>
      <vt:lpstr>目录</vt:lpstr>
      <vt:lpstr>添加章节标题</vt:lpstr>
      <vt:lpstr>内容型激励理论概述</vt:lpstr>
      <vt:lpstr>内容型激励理论的定义</vt:lpstr>
      <vt:lpstr>内容型激励理论的发展历程</vt:lpstr>
      <vt:lpstr>内容型激励理论的主要观点</vt:lpstr>
      <vt:lpstr>马斯洛需求层次理论</vt:lpstr>
      <vt:lpstr>生理需求</vt:lpstr>
      <vt:lpstr>安全需求</vt:lpstr>
      <vt:lpstr>社交需求</vt:lpstr>
      <vt:lpstr>尊重需求</vt:lpstr>
      <vt:lpstr>自我实现需求</vt:lpstr>
      <vt:lpstr>赫茨伯格的双因素理论</vt:lpstr>
      <vt:lpstr>保健因素</vt:lpstr>
      <vt:lpstr>激励因素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2024-09-21T10:48:02.136</cp:lastPrinted>
  <dcterms:created xsi:type="dcterms:W3CDTF">2024-09-21T02:48:02Z</dcterms:created>
  <dcterms:modified xsi:type="dcterms:W3CDTF">2024-09-21T02:48:04Z</dcterms:modified>
</cp:coreProperties>
</file>