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14424-E2B0-46A7-B20C-3B44B0B5A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4A32B-C675-497F-8D89-FE5AB1FFE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9478E-AC53-415B-B632-A4BA2AB11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065E0-8438-44A6-93B9-62F54176D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57E573-3B23-4F24-9FFC-8DDC86E77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CE08F0-7D00-4CC8-8914-2EDBECE68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9231CC-BB23-46FD-9DD1-CD8253D50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481ED3-4751-42EB-B2AC-E36E94230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E8845-469B-4BFC-8DC1-DF31BEBF6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E10BA-E611-40FE-9955-FFE403621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5A0E2-CB6B-4242-A6C6-0A4608833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0705706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数据可视化技术与应用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数据可视化简介
 数据可视化历史发展
 数据可视化基本类型
 数据可视化技术详解
 数据可视化应用案例
 数据可视化设计原则
 数据可视化挑战与趋势
 数据可视化未来展望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数据可视化简介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数据可视化技术与应用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数据可视化简介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1.数据可视化是将大量数据转化为视觉形式的过程，帮助用户更好地理解和利用数据。</a:t>
            </a:r>
          </a:p>
          <a:p>
            <a:r>
              <a:t>2.数据可视化可以提高数据的可理解性、易用性和直观性，使数据更加生动、易于分析和解释。</a:t>
            </a:r>
          </a:p>
          <a:p>
            <a:r>
              <a:t>3.数据可视化在各个领域都有广泛的应用，如金融、医疗、教育、科学研究和政府决策等。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数据可视化的发展历程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1.数据可视化起源于科学研究和统计分析，随着计算机技术的发展而不断进步。</a:t>
            </a:r>
          </a:p>
          <a:p>
            <a:r>
              <a:t>2.目前，数据可视化已经成为一个独立的学科领域，涉及多个学科的知识和技术。</a:t>
            </a:r>
          </a:p>
          <a:p>
            <a:r>
              <a:t>3.随着大数据、人工智能等新技术的不断发展，数据可视化将迎来更为广阔的发展前景。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数据可视化的定义和重要性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数据可视化简介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数据可视化的基本类型和特点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1.数据可视化包括图表、图像、地图等多种形式，每种形式都有其特定的应用场景和优点。</a:t>
            </a:r>
          </a:p>
          <a:p>
            <a:r>
              <a:t>2.数据可视化可以呈现出数据的分布、趋势、关联和比较等信息，帮助用户更好地理解数据。</a:t>
            </a:r>
          </a:p>
          <a:p>
            <a:r>
              <a:t>3.数据可视化需要考虑到用户的感知和认知能力，以提高可视化的效果和用户体验。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数据可视化的技术和工具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1.数据可视化涉及到多种技术和工具，包括数据处理、图形绘制、交互技术等。</a:t>
            </a:r>
          </a:p>
          <a:p>
            <a:r>
              <a:t>2.目前市面上有许多免费和付费的数据可视化工具和库，可以满足不同用户的需求。</a:t>
            </a:r>
          </a:p>
          <a:p>
            <a:r>
              <a:t>3.数据可视化的技术和工具不断推陈出新，用户可以根据自己的需求选择合适的工具和技术。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数据可视化简介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数据可视化的应用案例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1.数据可视化在金融、医疗、教育、科学研究和政府决策等领域都有广泛的应用。</a:t>
            </a:r>
          </a:p>
          <a:p>
            <a:r>
              <a:t>2.数据可视化可以帮助用户更好地理解和利用数据，提高工作效率和决策质量。</a:t>
            </a:r>
          </a:p>
          <a:p>
            <a:r>
              <a:t>3.数据可视化的应用案例不胜枚举，未来数据可视化将会在更多领域得到广泛应用。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数据可视化的挑战和未来发展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1.数据可视化面临着数据量大、数据类型多样、数据安全等挑战。</a:t>
            </a:r>
          </a:p>
          <a:p>
            <a:r>
              <a:t>2.未来数据可视化将更加注重用户体验、交互性和智能化等方面的发展。</a:t>
            </a:r>
          </a:p>
          <a:p>
            <a:r>
              <a:t>3.随着新技术的不断涌现，数据可视化将会不断创新和发展，为用户提供更好的服务。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数据可视化历史发展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数据可视化技术与应用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数据可视化历史发展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数据可视化的早期历史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1.数据可视化起源于科学研究和统计学，用于帮助研究者更好地理解和解释数据。早期的数据可视化主要以图表、图形等形式出现。</a:t>
            </a:r>
          </a:p>
          <a:p>
            <a:r>
              <a:t>2.18世纪，威廉·普莱费尔发明了柱状图，成为了数据可视化的一大里程碑。此后，各种图表类型如折线图、饼图等逐渐出现。</a:t>
            </a:r>
          </a:p>
          <a:p>
            <a:r>
              <a:t>3.随着计算机技术的发展，数据可视化逐渐从静态图表向动态、交互式可视化转变，出现了许多专业的数据可视化工具和平台。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科学可视化的发展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1.科学可视化在数据可视化领域中扮演着重要角色，它利用计算机图形学、图像处理等技术，将复杂数据以直观、易于理解的方式呈现出来。</a:t>
            </a:r>
          </a:p>
          <a:p>
            <a:r>
              <a:t>2.随着计算能力的提升，科学可视化技术不断发展，从二维图形到三维立体显示，再到虚拟现实和增强现实技术，使得数据呈现更加生动、逼真。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数据可视化历史发展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信息可视化的崛起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1.信息可视化将数据、信息和知识以视觉化的方式呈现出来，以帮助人们更好地理解和分析。</a:t>
            </a:r>
          </a:p>
          <a:p>
            <a:r>
              <a:t>2.信息可视化技术广泛应用于各个领域，如金融、医疗、教育等，为人们提供了更加直观、高效的数据分析方式。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数据可视化与大数据的结合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1.大数据的出现为数据可视化带来了新的挑战和机遇。处理大量、多样化的数据需要更加先进的数据可视化技术。</a:t>
            </a:r>
          </a:p>
          <a:p>
            <a:r>
              <a:t>2.数据可视化与大数据的结合，使得人们能够更好地分析和挖掘大数据中的信息，为决策提供更加科学的依据。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数据可视化历史发展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1.交互性使得数据可视化更加灵活、易用，用户可以通过交互方式自定义数据呈现方式，提高数据分析效率。</a:t>
            </a:r>
          </a:p>
          <a:p>
            <a:r>
              <a:t>2.智能化数据可视化可以利用人工智能技术，自动分析数据、提供洞察和建议，进一步简化数据分析过程。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数据可视化的未来趋势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1.数据可视化将继续向着更高效、更直观、更智能的方向发展，满足不同领域的数据分析需求。</a:t>
            </a:r>
          </a:p>
          <a:p>
            <a:r>
              <a:t>2.随着新兴技术的发展，如虚拟现实、增强现实、机器学习等，数据可视化将与之结合，为用户提供更加沉浸式、智能化的数据分析体验。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数据可视化的交互性与智能化发展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数据可视化基本类型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数据可视化技术与应用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数据可视化基本类型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基础图表类型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1.柱状图：用于对比各个分类的数据，直观且易于理解。</a:t>
            </a:r>
          </a:p>
          <a:p>
            <a:r>
              <a:t>2.折线图：用于展示数据的趋势和变化，特别是时间序列数据。</a:t>
            </a:r>
          </a:p>
          <a:p>
            <a:r>
              <a:t>3.饼图：用于展示数据的占比关系，但不宜用于对比多个分类的数据。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数据地图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1.地理信息系统（GIS）：将地理数据与可视化技术结合，提高数据的可读性和易用性。</a:t>
            </a:r>
          </a:p>
          <a:p>
            <a:r>
              <a:t>2.热力图：通过颜色的变化展示地理数据的分布和密度，直观地展示数据的空间分布。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数据可视化基本类型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交互式数据可视化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1.数据探索：通过交互式数据可视化，用户可以自由地探索数据，发现数据背后的故事。</a:t>
            </a:r>
          </a:p>
          <a:p>
            <a:r>
              <a:t>2.数据过滤和排序：交互式数据可视化允许用户通过过滤和排序数据，深入了解数据的细节。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大数据可视化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1.数据聚合：大数据可视化需要通过数据聚合减少数据的复杂度，提高可视化的效率。</a:t>
            </a:r>
          </a:p>
          <a:p>
            <a:r>
              <a:t>2.并行计算：利用并行计算技术，提高大数据可视化的处理速度和响应时间。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数据可视化基本类型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数据可视化与人工智能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1.数据挖掘：通过人工智能技术对海量数据进行挖掘和分析，为数据可视化提供更深入的洞察。</a:t>
            </a:r>
          </a:p>
          <a:p>
            <a:r>
              <a:t>2.智能推荐：结合人工智能技术，数据可视化可以为用户提供个性化的数据分析和推荐服务。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数据可视化的挑战与未来发展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1.数据安全和隐私保护：随着数据量的增加，数据安全和隐私保护成为数据可视化面临的重要挑战。</a:t>
            </a:r>
          </a:p>
          <a:p>
            <a:r>
              <a:t>2.可解释性和透明度：未来的数据可视化技术需要提高可解释性和透明度，让用户更好地理解数据的含义和价值。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数据可视化技术详解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数据可视化技术与应用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数据可视化技术详解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1.数据可视化技术是一种将大量数据转化为视觉形式的过程，使得用户可以更容易理解和分析数据。</a:t>
            </a:r>
          </a:p>
          <a:p>
            <a:r>
              <a:t>2.数据可视化技术可以帮助用户发现数据中的模式和趋势，从而做出更好的决策。</a:t>
            </a:r>
          </a:p>
          <a:p>
            <a:r>
              <a:t>3.随着大数据和人工智能的发展，数据可视化技术的应用越来越广泛，包括商业智能、医疗健康、城市规划等领域。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数据可视化技术的发展历程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1.数据可视化技术的发展历程可以追溯到19世纪，当时统计图表和图形被用于描述和分析数据。</a:t>
            </a:r>
          </a:p>
          <a:p>
            <a:r>
              <a:t>2.随着计算机技术的发展，数据可视化技术逐渐得到广泛应用，出现了各种数据可视化工具和库。</a:t>
            </a:r>
          </a:p>
          <a:p>
            <a:r>
              <a:t>3.目前，数据可视化技术已经与人工智能、虚拟现实等技术相结合，为用户提供更加沉浸式的数据分析体验。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数据可视化技术概述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https://d.book118.com/478107057065006040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数据可视化简介</vt:lpstr>
      <vt:lpstr> 数据可视化简介</vt:lpstr>
      <vt:lpstr> 数据可视化简介</vt:lpstr>
      <vt:lpstr> 数据可视化简介</vt:lpstr>
      <vt:lpstr> 数据可视化历史发展</vt:lpstr>
      <vt:lpstr> 数据可视化历史发展</vt:lpstr>
      <vt:lpstr> 数据可视化历史发展</vt:lpstr>
      <vt:lpstr> 数据可视化历史发展</vt:lpstr>
      <vt:lpstr> 数据可视化基本类型</vt:lpstr>
      <vt:lpstr> 数据可视化基本类型</vt:lpstr>
      <vt:lpstr> 数据可视化基本类型</vt:lpstr>
      <vt:lpstr> 数据可视化基本类型</vt:lpstr>
      <vt:lpstr> 数据可视化技术详解</vt:lpstr>
      <vt:lpstr> 数据可视化技术详解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2024-09-18T23:28:19.964</cp:lastPrinted>
  <dcterms:created xsi:type="dcterms:W3CDTF">2024-09-18T15:28:19Z</dcterms:created>
  <dcterms:modified xsi:type="dcterms:W3CDTF">2024-09-18T15:28:22Z</dcterms:modified>
</cp:coreProperties>
</file>