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B0C2E8-4A68-4B3F-8BEE-04FEBE232A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41C7E4-59B2-420E-981C-5C88109E05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9C11E62-E046-45AC-93AF-2F3BC968C2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4EC2907-2F71-4B82-B1CA-5CAF42A20C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F7BF39-9C58-4DBC-9AFC-5FF0640A75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EC60FF8-1AC3-4B17-9E03-4A47B6D803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760464-7AD6-44F2-83C5-09634B4DE6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386A26-A921-431C-8FD0-F3AA1EBCC0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94C29A-BE77-4365-B296-0E7C201EC8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275DF1-E6AD-4123-8E61-0612BF019A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6EA9C2-116B-403F-BE05-13F958F51A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8107136017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中国婴儿连裤背心行业市场运行态势分析及发展前景与投资研究报告(2023-2028版)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中国婴儿连裤背心行业概述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中国婴儿连裤背心市场需求分析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中国婴儿连裤背心行业竞争格局分析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中国婴儿连裤背心行业发展趋势和前景预测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中国婴儿连裤背心行业投资机会和风险分析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结论和建议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随着中国经济的快速发展和居民生活水平的提高，婴儿用品市场呈现出快速增长的态势。婴儿连裤背心作为婴儿服饰的重要组成部分，市场需求不断扩大，行业发展前景广阔。</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研究中国婴儿连裤背心行业市场运行态势及发展前景，对于了解行业现状、把握市场机遇、制定企业发展战略具有重要的指导意义。</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本报告采用了定量与定性相结合的研究方法，通过收集和整理相关数据，对市场进行深入分析。同时，结合行业专家访谈、企业调研等方式，获取更准确和全面的信息。</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本报告的研究范围主要涉及中国婴儿连裤背心行业的市场运行态势、发展前景和投资机会。报告将重点分析市场需求、竞争格局、产业链结构、发展趋势等方面，为企业决策提供有力支持。</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中国婴儿连裤背心行业概述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行业定义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婴儿连裤背心行业是指生产和销售婴儿连裤背心的企业集合，主要面向0-3岁婴儿提供穿着用品。</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行业分类</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婴儿连裤背心行业可以根据材质、设计、品牌等多种因素进行分类。常见的分类方式包括按材质分为纯棉、有机棉、混合材质等；按设计分为常规款、卡通图案款、多功能款等；按品牌分为国内品牌和国际品牌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行业定义和分类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https://d.book118.com/478107136017006031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27</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2024-09-07T21:10:14.625</cp:lastPrinted>
  <dcterms:created xsi:type="dcterms:W3CDTF">2024-09-07T13:10:14Z</dcterms:created>
  <dcterms:modified xsi:type="dcterms:W3CDTF">2024-09-07T13:10:16Z</dcterms:modified>
</cp:coreProperties>
</file>