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BFCEE-014C-493E-82F4-3D60DD957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42C8B-4B49-4D95-89C2-0A7D36298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6A984-D4E1-4B34-AD96-B9C2DF18B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B507A-3F95-4640-A7D1-EA27AAE1C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8A848F-0343-4E6A-8F78-6D023A5CF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3CEA90-CFFC-495A-AC65-28507935A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4A4F67-7673-4FB3-82FB-5A3A98111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3000A-7E05-49EC-AE5C-74D025C3B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44627-1A41-41E7-A940-A61E53A15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3FDAE-346F-4957-B75D-81181189A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E4E7D-50DE-4FDC-8189-BEC9E4258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10035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管理体系审核中的项目管理技巧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管理体系审核中的项目管理概述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管理体系审核中的项目管理流程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管理体系审核中项目管理的关键技巧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管理体系审核中项目管理的挑战与对策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管理体系审核中项目管理的实践案例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299" r="629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通过项目管理技巧，可以更加高效地规划和实施管理体系审核，确保审核过程的有效性和高效性。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提高审核效率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项目管理技巧可以帮助审核团队更好地控制审核过程，确保审核结果的准确性和可靠性。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确保审核质量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在复杂多变的管理体系审核环境中，项目管理技巧可以帮助审核团队更好地应对各种挑战和变化。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适应复杂环境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共性特征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审核和项目管理都需要进行规划、组织、协调、控制和监督等活动，具有很多共性特征。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项目管理技巧可以提高审核效率和质量，而审核过程中发现的问题也可以为项目管理提供改进方向。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不同侧重点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虽然审核和项目管理有很多相似之处，但它们的侧重点不同。审核主要关注管理体系的符合性和有效性，而项目管理则更加关注项目的目标、范围、时间、成本和质量等方面。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审核与项目管理的关系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管理体系审核中的项目管理概述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29" r="5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项目管理是一种系统性的方法，旨在通过规划、组织、指导和控制资源，以实现特定目标。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在管理体系审核中，项目管理能够确保审核活动的有效实施，提高审核效率和质量，降低风险，并促进持续改进。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项目管理的定义和重要性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783" r="277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项目管理以明确的审核目标为导向，确保所有活动围绕目标展开。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项目管理要求全面考虑审核过程中的各个要素，确保资源的合理配置和有效利用。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项目管理能够适应审核过程中的变化，及时调整计划和策略，确保审核的顺利进行。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项目管理强调团队成员之间的协作与沟通，确保信息的畅通和工作的协调。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管理体系审核中项目管理的特点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4161" r="3416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项目管理为审核提供框架和方法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通过项目管理的方法，可以对审核活动进行系统的规划和组织，确保审核的有序进行。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审核为项目管理提供反馈和改进机会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通过审核活动，可以发现项目管理中存在的问题和不足，为项目管理的改进提供反馈和建议。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项目管理与审核的相互促进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管理体系审核中的项目管理流程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在项目启动阶段，首要任务是明确项目的目标、范围、预期成果和关键里程碑。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组建项目团队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根据项目需求，组建具备相关技能和经验的跨职能团队，并确保团队成员理解项目目标和各自的角色与责任。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334" r="1733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项目启动与团队组建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项目规划与进度安排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制定项目计划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根据项目目标，制定详细的项目计划，包括任务分解、资源分配、时间表和预算等。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评估风险与应对策略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识别项目潜在的风险，评估可能性和影响程度，并制定相应的应对策略和预案。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50" r="12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按照项目计划，将任务分配给团队成员，并确保他们理解任务要求和预期成果。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任务分配与执行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通过定期会议、进度报告和关键指标监控等手段，持续跟踪和评估项目的进度、质量和成本绩效。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监控项目进度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项目执行与监控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在项目结束前，组织内部或外部干系人对项目进行验收，确保项目成果符合预期要求，并完成相关文档的整理和交付。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项目验收与交付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在项目结束后，组织团队成员进行项目总结，回顾项目过程中的成功经验和教训，为未来的项目提供借鉴和改进建议。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项目总结与经验教训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项目收尾与总结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https://d.book118.com/478110035062006033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2024-09-11T11:33:29.357</cp:lastPrinted>
  <dcterms:created xsi:type="dcterms:W3CDTF">2024-09-11T03:33:29Z</dcterms:created>
  <dcterms:modified xsi:type="dcterms:W3CDTF">2024-09-11T03:33:31Z</dcterms:modified>
</cp:coreProperties>
</file>