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B8E79-7304-4B57-8741-083EDAE60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455DE-F898-48AE-B6D8-B5FF5F5ED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82B70-2E36-44D3-8C2D-6C93F466A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B658B-52AB-4E92-A233-77C594CA5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B0D951-35AF-43CA-9F80-93685197A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2BD4C7-7736-400D-B96C-F797E28E4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2D9FE0-279E-474D-95EE-52E011E93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57640-16D0-4B50-B88E-FE5B3EC4E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28412-8A12-4436-ACE5-DFEC08112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19E54-40AB-4CFD-A77B-1E451AEC1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25CD4-08B8-4B31-85D3-ACF538676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102500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同理心地图护理案例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同理心地图简介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同理心地图护理案例背景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同理心地图在护理案例中的应用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护理案例的经验和教训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同理心地图的未来发展和展望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同理心地图简介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同理心地图是一种可视化工具，用于帮助护理人员更好地理解患者的需求和感受，从而提供更加贴心和个性化的护理服务。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同理心地图通过图形、文字和符号等方式，将患者的感受、需求和期望呈现出来，帮助护理人员更好地了解患者的心理状态和需求，以便提供更加贴心和个性化的护理服务。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同理心地图的定义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同理心地图起源于美国，最初是为了帮助医生更好地理解患者而设计的。随着时间的推移，同理心地图逐渐发展成为一种广泛应用于医疗领域的工具，帮助护理人员更好地了解患者的需求和感受。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理心地图的起源可以追溯到美国，最初是为了帮助医生更好地理解患者而设计的。随着时间的推移，同理心地图逐渐发展成为一种广泛应用于医疗领域的工具，不仅限于医生使用，还被广泛应用于护士、治疗师和其他医疗专业人员中。同理心地图的应用范围也不断扩大，从最初的内科领域逐渐扩展到其他领域，如精神科、老年科、儿科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同理心地图的起源和发展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同理心地图的应用场景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总结词：同理心地图广泛应用于医疗护理领域，可以帮助护理人员更好地了解患者的需求和感受，提高护理质量，改善患者体验。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同理心地图在医疗护理领域具有广泛的应用价值。在内科护理中，同理心地图可以帮助护理人员了解患者的病情、需求和期望，为患者提供更加贴心和个性化的护理服务。在精神科护理中，同理心地图可以帮助护理人员了解患者的心理状态、情感需求和期望，为患者提供更加有效的心理护理。在老年科护理中，同理心地图可以帮助护理人员了解老年人的生活需求、健康状况和情感支持等方面的需求，为老年人提供更加全面和贴心的护理服务。在儿科护理中，同理心地图可以帮助护理人员了解患儿及其家长的需求和期望，为患儿提供更加安全、舒适和人性化的护理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同理心地图护理案例背景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该案例具有代表性，能够充分体现同理心地图护理的应用价值。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通过深入剖析该案例，为同理心地图护理的推广和应用提供实践经验和借鉴。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案例选择的原因和目的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案例的基本情况介绍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患者为中年男性，因突发心肌梗塞入院。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护理团队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由资深护士和医生组成的专业团队。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患者病情严重，需要密切监测和精心护理。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患者病情复杂，需要高度的专业护理技能和经验。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患者及其家属情绪不稳定，需要护理团队具备同理心和沟通能力。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护理过程中的挑战和问题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同理心地图在护理案例中的应用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https://d.book118.com/478111025001006026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2024-09-02T21:56:35.219</cp:lastPrinted>
  <dcterms:created xsi:type="dcterms:W3CDTF">2024-09-02T13:56:35Z</dcterms:created>
  <dcterms:modified xsi:type="dcterms:W3CDTF">2024-09-02T13:56:37Z</dcterms:modified>
</cp:coreProperties>
</file>