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FFB098-C224-4382-B183-7E9C6A3426D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E18E6-F0EF-4D29-A818-8DDFAEF4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067C-A739-42DE-9168-2020A7384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03141-29A3-4955-AD1F-466C9BFC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E96EB-DA9B-4310-B655-FEC1207D1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52DA7-66C8-442B-853C-A405DD4EE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26DE3-E532-493E-9A60-4B4EAAB5C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56DC1-FE36-457A-9CEE-1BF1D8F1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6E0F9-B194-421C-B47C-20590B26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ECADB-B76F-4699-A057-BF39A058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02AF7-64F4-4E6C-AD75-5FFE761D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7D076-ED2B-44F2-B3D3-D70687310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730D91E-3C91-453D-B79F-0379806388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DACA34B-F7BE-490F-B5CC-4732DD570F8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204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如何在团队合作中展现良好的礼仪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尊重他人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合作共赢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团队合作是现代社会中不可或缺的重要方式。有效的团队合作可以提高工作效率和质量，同时促进团队成员之间的信任和友谊。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什么是良好的礼仪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尊重他人的意见和价值观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建立团队成员之间的信任关系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共同努力实现团队目标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有效沟通是良好礼仪的关键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团队合作中的挑战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在团队合作中可能存在冲突和沟通障碍，不良的礼仪会导致团队效率下降和气氛恶化。良好的礼仪可以帮助化解团队合作中的挑战。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如何展现良好礼仪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尊重团队成员的意见和贡献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聆听并表达清晰的想法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共同努力达成共同目标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通过诚实和透明建立信任关系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独立自主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效率高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目标导向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成果评估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vs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个人工作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集体智慧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通过良好的礼仪展现团队合作中的尊重和合作，可以建立更加和谐的团队氛围并取得更好的工作效果。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尊重他人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尊重的重要性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尊重是构建良好团队合作关系的基础。尊重他人的想法、感受和意见是展现良好礼仪的重要方面。尊重他人可以促进团队成员之间的信任和合作关系。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如何展现尊重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主动倾听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倾听他人的意见和建议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个性特长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尊重每个团队成员的个性和特长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避免挑战性言论和行为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工作积极性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提高团队成员的工作积极性和满意度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建立成功团队的基石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团队更容易应对挑战和解决问题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对案例中的做法进行深入分析和总结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案例展示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展现一个尊重他人和展现良好礼仪的案例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有效沟通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沟通在团队合作中的重要性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在团队合作中，有效沟通是至关重要的一环。如果沟通不畅，可能会导致误解和冲突。因此，如何通过有效沟通展现良好的礼仪就显得尤为重要。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如何展现有效沟通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避免模棱两可的表达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清晰明了地表达想法和需求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尊重他人的想法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倾听他人的意见和反馈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避免信息滞后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及时沟通团队进展和问题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避免过激或冒犯性语言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避免引起不必要的争端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保持团队氛围和谐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学会表达感谢和认可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对团队成员的付出表示感激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提倡开放、互动的沟通氛围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促进团队成员间的交流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促进团队目标的实现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使用肯定性语言和态度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积极正面的表达方式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传递积极能量给团队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沟通中的问题解决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避免问题进一步扩大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有效应对沟通问题和冲突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寻找解决问题的有效途径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提供解决问题的方法和建议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在团队合作中，有效的沟通技巧和良好的礼仪至关重要。通过清晰地表达想法和需求，倾听他人的意见，以及善于解决沟通中的问题，可以为团队带来更加高效的合作。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合作共赢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合作的意义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核心概念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合作是团队合作中的核心理念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互相补充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通过合作，团队成员可以互相补充、协同工作，达到共同目标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合作共赢的理念在团队合作中的重要性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如何展现合作共赢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在团队合作中，展现合作共赢意味着愿意分享资源和知识，乐于承担责任和支持团队成员，以及意识到个人成功与团队成功是相辅相成的。这种态度能够促进团队的合作效果，实现共同目标。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https://d.book118.com/478112044010006050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如何在团队合作中展现良好的礼仪</vt:lpstr>
      <vt:lpstr>目录</vt:lpstr>
      <vt:lpstr>第一章 简介</vt:lpstr>
      <vt:lpstr> </vt:lpstr>
      <vt:lpstr>什么是良好的礼仪</vt:lpstr>
      <vt:lpstr> </vt:lpstr>
      <vt:lpstr>如何展现良好礼仪</vt:lpstr>
      <vt:lpstr>团队合作vs个人工作</vt:lpstr>
      <vt:lpstr>结尾</vt:lpstr>
      <vt:lpstr>第2章 尊重他人</vt:lpstr>
      <vt:lpstr> </vt:lpstr>
      <vt:lpstr>如何展现尊重</vt:lpstr>
      <vt:lpstr>尊重的影响</vt:lpstr>
      <vt:lpstr>案例分析</vt:lpstr>
      <vt:lpstr>第3章 有效沟通</vt:lpstr>
      <vt:lpstr> </vt:lpstr>
      <vt:lpstr>如何展现有效沟通</vt:lpstr>
      <vt:lpstr>沟通技巧</vt:lpstr>
      <vt:lpstr>沟通中的问题解决</vt:lpstr>
      <vt:lpstr>总结</vt:lpstr>
      <vt:lpstr>第4章 合作共赢</vt:lpstr>
      <vt:lpstr>合作的意义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2024-09-29T14:27:22.323</cp:lastPrinted>
  <dcterms:created xsi:type="dcterms:W3CDTF">2024-09-29T06:27:22Z</dcterms:created>
  <dcterms:modified xsi:type="dcterms:W3CDTF">2024-09-29T06:27:24Z</dcterms:modified>
</cp:coreProperties>
</file>