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8A1313-1047-426C-9286-1E491485227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F05B4-392E-4C65-A624-5CC20F3A9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0559B-6571-41FA-A57F-A96CC4925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60595-D01D-4D14-8F3B-1A6390D1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BCA9F1-B695-4EB2-B2BD-D91E043FD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0F66FC-3291-48F0-8F2F-406BD4D0E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8EF6B0-B7CA-470E-A6DD-83BD0F0B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92BFC-F86B-48A3-94BA-098256CC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CA111-6AEC-4BAC-9378-5F3AB792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895A9E-F371-4725-B072-88F1A7256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F2E7F-FE96-46EB-A843-25DEFDDE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3A329-CB17-45B2-9E24-3C90A7F56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14CC583-55CF-4C80-8E77-081292F561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85E8800-472D-4470-97D2-5C0E99480A8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2046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商务公关中的礼仪要点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商务公关中的礼仪要点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商务招待中的礼仪要点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商务会议中的礼仪要点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商务信函中的礼仪要点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商务交流中的礼仪要点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商务公关中的礼仪总结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商务公关中的礼仪要点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介绍商务公关中的礼仪意义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商务公关中的礼仪至关重要，可以提升企业形象和信誉，促进商务合作关系的发展。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商务公关中的礼仪基本原则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重视多元文化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尊重他人和文化差异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展现尊重和友好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保持礼貌和谦逊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维护商务形象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注意言行举止的得体和规范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商务公关中的礼仪要点之一：沟通礼仪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表达清晰和礼貌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注意言辞的选择和表达方式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展现专业和友好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保持良好的姿态和表情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善于倾听和提出建设性意见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商务公关中的礼仪要点之二：商务拜访礼仪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避免尴尬和误解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提前了解目标方的文化和习俗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展现尊重和重视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准时到达并注意着装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考虑对方喜好和文化背景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礼物的选择和赠送方式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商务公关中的礼仪要点总结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重视他人和文化差异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注意表达方式和倾听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保持谦虚和礼貌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谦逊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2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商务招待中的礼仪要点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商务招待中的礼仪准备工作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在商务招待中，制定详细的招待计划和预算是非常重要的。另外，选择合适的场所和菜品也能提升招待的质量。最后，完善礼仪流程和安排能够让客人感受到你的诚意和专业。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商务招待中的礼仪流程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礼貌地迎接客人，并引导他们进入场所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招待客人的接待和引导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为客人安排合适的座位，注意用餐礼仪细节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就座礼仪和用餐礼仪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表达感谢之情并进行后续跟进工作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招待结束后的感谢和跟进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注意细节和服务周到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细心体贴，提供优质服务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注意客人的需求和反馈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尊重客人的个人习惯和喜好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尊重客人的饮食习惯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考虑客人的宗教信仰等因素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商务招待中的礼仪注意事项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控制酒水饮食量，避免尴尬情况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避免让客人感到不适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合理安排酒水和食物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商务招待中的礼仪解决方案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处理突发状况和客人意外需求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保持乐观和专业态度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灵活调整计划和安排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商务招待中的礼仪注意事项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避免让客人感到不适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控制酒水饮食量，避免尴尬情况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提供优质服务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注意细节和服务周到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尊重客人的饮食习惯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尊重客人的个人习惯和喜好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商务会议中的礼仪要点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商务会议前的礼仪准备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商务会议前的礼仪准备非常重要。首先，要确定会议主题和详细议程，确保会议目的明确；其次，邀请合适的参会人员，确保关键人物都能参加；最后，要确保会议场所和设备完备，避免出现意外情况影响会议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商务会议前的礼仪准备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确保会议目的明确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确定会议主题和议程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确保关键人物都能参加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邀请合适的参会人员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避免出现意外情况影响会议进行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确保会议场所和设备完备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商务会议中的礼仪流程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确保会议有序进行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主持人的开场白和议程安排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积极参与会议，贡献意见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与会者的发言和讨论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确保会议内容完整记录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会议纪要的记录和总结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尊重他人意见和建议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积极回应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保持会议效率和秩序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避免冗长会议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确保议程顺利进行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商务会议中的礼仪处理问题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处理与会者之间的分歧和冲突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发现并解决会议中出现的问题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结束会议并感谢与会者的参与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商务会议中的礼仪沟通技巧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善用言语和肢体语言进行沟通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有效表达观点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商务会议中的礼仪处理问题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商务会议中，处理问题的礼仪也非常重要。首先，要善于处理与会者之间的分歧和冲突，保持会议和谐；其次，要发现并解决会议中出现的问题，不要拖延解决；最后，要结束会议时感谢与会者的参与，展现礼貌和感激之情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商务会议中的礼仪处理问题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保持会议和谐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处理与会者之间的分歧和冲突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不要拖延解决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发现并解决会议中出现的问题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展现礼貌和感激之情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结束会议并感谢与会者的参与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商务信函中的礼仪要点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https://d.book118.com/478112046010006050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155</Paragraphs>
  <Slides>23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商务公关中的礼仪要点</vt:lpstr>
      <vt:lpstr>目录</vt:lpstr>
      <vt:lpstr>第1章 商务公关中的礼仪要点</vt:lpstr>
      <vt:lpstr> </vt:lpstr>
      <vt:lpstr>商务公关中的礼仪基本原则</vt:lpstr>
      <vt:lpstr>商务公关中的礼仪要点之一：沟通礼仪</vt:lpstr>
      <vt:lpstr>商务公关中的礼仪要点之二：商务拜访礼仪</vt:lpstr>
      <vt:lpstr>商务公关中的礼仪要点总结</vt:lpstr>
      <vt:lpstr>第2章 商务招待中的礼仪要点</vt:lpstr>
      <vt:lpstr> </vt:lpstr>
      <vt:lpstr>商务招待中的礼仪流程</vt:lpstr>
      <vt:lpstr>商务招待中的礼仪注意事项</vt:lpstr>
      <vt:lpstr>商务招待中的礼仪解决方案</vt:lpstr>
      <vt:lpstr>商务招待中的礼仪注意事项</vt:lpstr>
      <vt:lpstr>第3章 商务会议中的礼仪要点</vt:lpstr>
      <vt:lpstr> </vt:lpstr>
      <vt:lpstr>商务会议前的礼仪准备</vt:lpstr>
      <vt:lpstr>商务会议中的礼仪流程</vt:lpstr>
      <vt:lpstr>商务会议中的礼仪沟通技巧</vt:lpstr>
      <vt:lpstr> </vt:lpstr>
      <vt:lpstr>商务会议中的礼仪处理问题</vt:lpstr>
      <vt:lpstr>第4章 商务信函中的礼仪要点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2024-09-29T14:27:22.403</cp:lastPrinted>
  <dcterms:created xsi:type="dcterms:W3CDTF">2024-09-29T06:27:22Z</dcterms:created>
  <dcterms:modified xsi:type="dcterms:W3CDTF">2024-09-29T06:27:24Z</dcterms:modified>
</cp:coreProperties>
</file>