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CA9F7-7F48-499F-9245-3B22C54FE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4DE34-FD4B-476F-848E-A4DC65355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A24E7-D73A-4968-AE15-4D85E29DF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0F574-E932-4B0B-9AB2-B0D6EFDC9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6AE86-3966-43F0-A992-A4C389266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21D553-81ED-436C-8A1B-3705C32D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844675-5A7A-45A7-9DED-66F9712BC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9583D-E0DD-464E-AE0E-54FC71932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DDA49-386D-46FC-BC23-3A1C853AB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FB50D-089E-404F-809F-0A20918FC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E0561-7B92-4C61-AB20-6B41789D8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2051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解决团队纷争的双赢协商方法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团队纷争现状及影响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双赢协商理念与原则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有效沟通技巧在双赢协商中运用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制定双赢方案及实施策略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建立长期合作机制预防纷争再次发生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总结经验教训并持续改进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团队纷争现状及影响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5" r="23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94" r="138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纷争类型与表现形式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团队成员对任务分配、工作量和优先级等存在分歧。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成员间因性格、价值观或沟通方式差异导致的冲突。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对团队资源如资金、设备、时间等的争夺和不合理分配。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对团队目标、战略或重要决策存在不同意见和争议。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任务纷争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人际纷争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资源纷争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决策纷争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成员间存在竞争关系，以自我为中心，忽视团队合作。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竞争心态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防御心态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合作心态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面对冲突时采取回避、妥协或顺从等消极应对策略。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积极寻求共识和解决方案，注重团队整体利益。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团队成员心态分析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削弱团队凝聚力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损害团队形象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阻碍团队创新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纷争对团队绩效的负面影响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3875" b="1387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纷争导致沟通不畅、协作困难，影响工作进度和质量。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冲突使团队成员彼此疏远，减少信任和合作意愿。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内部纷争可能对外泄露，破坏团队在客户和合作伙伴中的形象。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纷争限制了不同观点和想法的交流与碰撞，不利于团队创新和发展。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双赢协商理念与原则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在协商过程中，双方应着眼于共同利益，寻求互利共赢的解决方案。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互利共赢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通过头脑风暴、集思广益等方式，发掘更多可能的解决方案，增加双方的选择范围。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扩大选择范围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在协商中，双方应关注长期合作关系和整体利益，而非仅关注短期利益。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着眼长远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双赢思维在协商中应用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在协商过程中，双方应尊重彼此的立场和观点，避免攻击或贬低对方。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尊重对方立场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努力寻找双方的共同点和共同目标，以此为基础建立互信和合作。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寻求共同点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在协商中，双方应灵活变通，适时调整自己的立场和方案，以达成共识。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灵活变通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尊重差异，寻求共同点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035" b="130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58" b="112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公平公正，兼顾各方利益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在协商过程中，双方应遵循公平公正原则，确保协商结果对双方都是合理和可接受的。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兼顾各方利益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在寻求解决方案时，应充分考虑并兼顾双方的利益和需求，确保协商结果具有可持续性。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建立监督机制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为确保协商结果的落实和执行，双方可共同制定监督机制，确保协议得到有效执行。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有效沟通技巧在双赢协商中运用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理解对方立场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通过倾听和交流，努力理解对方的立场和需要，以及背后的动机和关切。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倾听对方观点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在协商过程中，积极倾听对方的观点和诉求，给予充分的尊重和关注。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展现同理心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表达对对方感受的理解和共鸣，建立情感连接，促进双方之间的信任。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7554" b="1755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523" r="1152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倾听与理解对方立场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使用简洁明了的语言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选择简单、直接、明确的语言，以便对方能够快速理解自己的意图。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避免攻击性言辞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避免使用攻击性、挑衅性或贬低对方的言辞，保持尊重和礼貌。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明确表达观点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在协商中清晰、准确地表达自己的观点和诉求，避免模棱两可或含糊不清的表达。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表达清晰，避免歧义和误解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75" r="1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在面对协商过程中的压力和挑战时，采取积极的应对策略，如深呼吸、短暂休息等，以缓解紧张情绪。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识别并控制情绪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在协商过程中，识别自己和他人的情绪变化，学会控制自己的情绪，避免情绪失控。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保持冷静和理性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在面对争议和分歧时，保持冷静和理性，以客观的态度分析问题，寻求解决方案。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掌握情绪管理，保持冷静理性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制定双赢方案及实施策略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https://d.book118.com/478112051052006025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2024-09-02T00:32:47.935</cp:lastPrinted>
  <dcterms:created xsi:type="dcterms:W3CDTF">2024-09-01T16:32:47Z</dcterms:created>
  <dcterms:modified xsi:type="dcterms:W3CDTF">2024-09-01T16:32:50Z</dcterms:modified>
</cp:coreProperties>
</file>