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4BD44-FA77-4B00-90A6-2ECC1063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37EC-1579-4436-BF51-8389A0331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0B0A6-56A2-471D-8B51-BBA739C5D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2414F-177C-4358-88FD-5EBE6979A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AFE4F-6312-435C-8826-31CA6103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C6B6F-424C-4CF0-B683-73124DA7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D821D-3D4E-4D26-9CD5-6BD500FA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ADD1E-236E-4342-9E35-2F54DB3B8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52109-A7EB-496B-948C-5AA13B77B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9922C-3463-4A82-B61A-EFF61A82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7B9A4-A3D9-45B6-99FE-9F26119F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301212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研究生阶段计划书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当前研究领域的发展状况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介绍当前研究领域的热点、发展趋势和存在的问题，说明选择该领域作为研究方向的原因。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个人学术背景与兴趣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简要介绍自己的学术背景、研究兴趣和前期研究成果，说明自己具备从事该领域研究的条件和能力。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70" r="1347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目标阐述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明确提出自己的研究目标，包括要解决的科学问题、要达到的技术指标和创新点等。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学术价值与实践意义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阐述该研究的学术价值和实践意义，说明研究成果对学科发展的推动作用以及对社会、经济发展的贡献。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3" b="232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在导师的指导下，结合自身兴趣和学科发展趋势，选择一个具体的研究方向。该方向应具有学术价值和实际意义，能够为学科发展做出贡献。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在确定研究方向后，进行广泛的文献检索和阅读，了解该领域的研究现状、已有成果、研究空白以及学术争议，为后续研究打下坚实基础。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研究方向选择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根据研究方向和问题性质，选择合适的研究方法，如文献分析、实证研究、案例研究等。明确每种方法的操作流程和技术手段，以确保研究的科学性和准确性。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制定详细的研究计划和时间表，合理安排研究进度，确保按时完成研究任务。同时，根据实际情况及时调整研究策略，以保证研究的顺利进行。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明确期望的研究成果类型，如学术论文、专著、专利等。根据研究方向和研究方法，选择最适合的成果类型，以最大化研究成果的影响力和实际应用价值。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成果预期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设定合理的成果预期，包括研究成果的质量、数量和影响力等方面。同时，要保持谦逊和实事求是的态度，充分认识到研究过程中的不确定性和挑战，不断完善和提升自己的研究能力。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期望研究成果类型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期望研究成果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1" b="1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参与学术研讨会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参加国内外学术会议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通过参加学术会议，了解学科前沿动态，拓宽学术视野，与同行交流研究成果和心得。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参与学术研讨小组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定期参加学术研讨小组，与同学和导师共同探讨学术问题，提高自己的研究能力和表达能力。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准备会议报告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积极准备会议报告，将自己的研究成果展示给同行专家和学者，接受他们的评价和建议。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进行实地调查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针对研究问题，进行实地调查，收集第一手数据和资料，了解研究对象的特点和规律。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参与实验数据处理和分析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学习使用统计软件和数据分析方法，对实验数据进行处理和分析，得出科学结论。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参与实验室研究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在导师的指导下，参与实验室的研究项目，掌握实验技能和方法，提高实验设计和数据分析能力。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实验室或实地研究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撰写学术论文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在导师的指导下，结合自己的研究成果，撰写学术论文，提高自己的学术写作能力。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投稿发表论文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将学术论文投稿至国内外学术期刊，争取发表，提升自己的学术影响力。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参与论文评审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积极参与同行评审，对其他学者的论文进行客观评价和建议，促进学术交流和进步。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学术论文发表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https://d.book118.com/478113012121006036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2024-09-16T06:29:58.059</cp:lastPrinted>
  <dcterms:created xsi:type="dcterms:W3CDTF">2024-09-15T22:29:58Z</dcterms:created>
  <dcterms:modified xsi:type="dcterms:W3CDTF">2024-09-15T22:30:00Z</dcterms:modified>
</cp:coreProperties>
</file>