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16A999-EAA2-4A2C-9AD7-29AA2E8AB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5CE33-202B-4AC4-9599-38634CF3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1ED1D6-D8CA-4DDA-B500-F554AED1F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76CA9-EE5D-4D02-9CB2-17092B75C5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D4FEAD-9E3D-4ACF-B70D-ADD8F4D38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037E09-12C3-4C1B-9E9E-3A8FDC13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3F11D3-F26B-4EC1-B29C-9F10C101C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5C6F2-70CC-4100-B795-34802D309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785D07-4AFB-4C6E-88ED-58B7000E1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A0121-BDCC-4FD0-AF4D-4954F0663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99306-513C-4493-923B-3BF65B4E3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8113035006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养老服务与护理行业的品牌管理与发展策略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品牌建设与管理策略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营销策略及渠道拓展方案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组织架构调整和团队建设方案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政策法规影响及应对策略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养老服务与护理行业是为老年人提供生活照料、康复护理、精神慰藉等服务的综合性产业。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服务对象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主要包括自理、半自理和不能自理的老年人，以及需要专业护理的病患老年人。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包括生活照料、医疗护理、心理关爱、文化娱乐等多个方面。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养老服务与护理行业概述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随着老龄化进程的加速，养老服务与护理行业市场规模不断扩大，预计未来几年将保持快速增长。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随着老年人口的增加和消费观念的转变，养老服务与护理行业市场需求将持续增长，同时政策支持和资本投入也将推动行业快速发展。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增长趋势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542" b="3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老年人不仅需要基本的生活照料和医疗护理服务，还需要文化娱乐、心理关爱等多元化服务。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老年人对养老服务与护理的需求呈现个性化特点，不同的老年人有不同的服务需求和偏好。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随着老年人健康状况的变化，对专业化医疗护理和康复服务的需求不断增加。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目前养老服务与护理行业呈现多元化竞争格局，包括公办、民办、外资等多种类型的养老机构和服务提供商。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随着老龄化进程的加速和政策支持的加强，养老服务与护理行业发展前景广阔，未来将呈现多元化、专业化、智能化等发展趋势。同时，行业整合和品牌建设将成为未来发展的重要方向。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行业竞争格局与发展前景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品牌建设与管理策略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针对养老服务与护理行业的特点，明确目标受众群体，包括老年人、家庭成员及养老服务机构等。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" r="153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明确目标受众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根据目标受众需求，提炼出品牌的核心价值，如专业、贴心、安全、便捷等。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确定品牌核心价值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通过广告、宣传、口碑等多种途径，将品牌核心价值传递给目标受众，建立品牌认知度和美誉度。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传递品牌价值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品牌定位与核心价值传递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多元化传播途径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利用传统媒体（如电视、广播、报纸）和新媒体（如社交媒体、网络广告）等多种途径进行品牌传播，提高品牌知名度。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强化品牌体验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通过提供优质的服务和产品体验，让目标受众切实感受到品牌的价值和魅力，从而增强品牌忠诚度。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塑造独特品牌形象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结合行业特点和品牌核心价值，塑造独特、易于识别的品牌形象，如标志、口号、视觉识别系统等。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9590" r="2959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品牌形象塑造与传播途径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建立品牌资产管理体系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制定完善的品牌资产管理制度和流程，明确品牌资产管理的目标、原则和方法。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定期评估品牌资产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运用专业的品牌评估工具和方法，定期对品牌资产进行评估，了解品牌在目标受众中的认知度、美誉度和忠诚度等。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优化品牌组合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根据品牌评估结果和市场变化，及时调整品牌组合和资源配置，优化品牌结构，提高品牌整体竞争力。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品牌资产管理与评估方法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建立危机预警机制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制定危机预警方案，及时发现并应对可能对品牌形象造成负面影响的事件。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制定危机应对计划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针对不同类型的危机事件，制定相应的应对计划，包括应对策略、沟通方式和资源调配等。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加强品牌保护意识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提高全员品牌保护意识，加强知识产权保护，防止品牌侵权行为对品牌形象造成损害。同时，积极维护与合作伙伴的良好关系，共同打造和维护品牌形象。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危机公关与品牌保护策略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产品与服务创新策略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制定个性化服务方案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根据客户需求，制定个性化的养老服务和护理方案，包括生活照料、医疗护理、心理关爱等方面。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持续跟踪与调整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定期评估个性化服务方案的效果，根据客户反馈进行调整和优化，确保服务质量和客户满意度。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通过调研、访谈等方式，了解老年人在养老服务和护理方面的具体需求，为个性化服务产品设计提供依据。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个性化服务产品设计思路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制定服务标准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参考行业最佳实践和国际标准，结合企业实际情况，制定高质量的养老服务和护理标准。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严格选拔与培训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选拔具备专业素养和服务意识的员工，进行系统的培训，确保他们能够提供优质的服务。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定期评估与改进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建立定期评估机制，对服务质量进行全面检查，发现问题及时改进，确保服务标准得到有效执行。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高质量服务标准制定及实施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提升服务响应速度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优化服务流程，缩短客户等待时间，提高服务响应速度。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强化服务态度与沟通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加强员工服务意识培养，提高沟通技巧，确保与客户保持良好互动。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关注客户情感需求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关注老年人的情感变化和心理需求，提供心理关爱和陪伴服务。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定期举办活动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组织丰富多彩的老年活动，增进老年人之间的交流与合作，提升他们的生活质量。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客户体验优化举措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https://d.book118.com/478113035006006036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2024-09-15T03:26:02.608</cp:lastPrinted>
  <dcterms:created xsi:type="dcterms:W3CDTF">2024-09-14T19:26:02Z</dcterms:created>
  <dcterms:modified xsi:type="dcterms:W3CDTF">2024-09-14T19:26:04Z</dcterms:modified>
</cp:coreProperties>
</file>