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EE3BB-1467-4796-9AAC-280920F16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E712BC-5783-47E6-9463-7385E9898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6B808-C369-4565-9A7C-E37E1E5C6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07E9D2-D6A2-4689-A879-3A239806E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AC8B22-29E5-4EB4-BCE9-7F7C55824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F61B15-B197-47B7-9776-97CEAE2C5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B834F5-E561-4D59-8A91-B1F718731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7FB74-0581-4779-8F8D-1D6C9B212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942180-655E-4F8C-B7CB-8BA75A8E4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B1C60-EEB6-4318-973B-0DDE4ECC6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C5A8F-35AD-406A-9508-872954EF9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13070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给排水课件4建筑内部热水供应工程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热水供应系统概述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热水供应系统的设计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热水供应系统的运行与管理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热水供应系统的安全与保障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热水供应系统的未来发展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热水供应系统概述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集中热水供应系统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便于集中管理和维护，能源利用率较高，能够满足大量用水的需求。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需要铺设较长的热水管道，热损失较大，且在用水点距离热源较远时，热水温度可能不稳定。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41" r="238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灵活性高，可以根据实际需求调整加热时间和温度，且热损失较小。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需要安装多个加热器和储水装置，投资成本较高，且不易实现集中管理和维护。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分散式热水供应系统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结合了集中式和分散式的优点，既便于集中管理和维护，又能满足不同用水点的个性化需求。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投资成本较高，需要合理规划和管理分散的加热装置和储水装置，以确保系统的稳定性和可靠性。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组合式热水供应系统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热水供应系统的设计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总结词：准确计算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详细描述：根据建筑用途和用户数量，准确计算热水用水量，是热水供应系统设计的关键步骤。需要考虑日常用水需求和极端天气下的用水需求，以避免供不应求或供过于求的情况。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热水用水量计算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总结词：高效环保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详细描述：根据实际情况选择合适的加热方式，如电加热、燃气加热、太阳能加热等。应优先考虑高效、环保的加热方式，以降低能耗和减少对环境的影响。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加热方式选择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总结词：合理布局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详细描述：热水管网的布局应合理规划，确保供水稳定、回水顺畅。需要考虑管网的走向、管材的选择、管径的大小等因素，以满足用户对热水的需求。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热水管网设计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总结词：技术先进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详细描述：热水供应工程应采取先进的节能措施，如使用保温材料、安装节能型水泵等。通过节能技术的应用，可以降低能耗，提高能源利用效率，降低运行成本。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节能措施应用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热水供应系统的运行与管理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https://d.book118.com/478113070045006036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2024-09-15T14:15:45.927</cp:lastPrinted>
  <dcterms:created xsi:type="dcterms:W3CDTF">2024-09-15T06:15:45Z</dcterms:created>
  <dcterms:modified xsi:type="dcterms:W3CDTF">2024-09-15T06:15:47Z</dcterms:modified>
</cp:coreProperties>
</file>