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6DC1F-630C-429F-A138-A48F698C8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26AB63-6366-4567-B4CC-E7C37D201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2194D-05EE-461B-BF03-E3592AC55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0288DF-95A4-4F18-8C1C-979C30499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31BD89-F335-4F51-8458-7783CF1FD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6840DA-7AFC-4F1A-9002-10552D224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47E4C1-F2CA-41B3-ACE6-B3D1A827A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269BC-0445-4965-8F66-1BDB3CCD3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A8C246-136B-4B99-8936-4A5E70CC2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E61B1C-DD4D-46FF-B427-D40E17FFD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7A8DD6-1AA0-4564-975E-029908567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1307705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单位制造费用环比分析报告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单位制造费用概述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单位制造费用环比分析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单位制造费用变化原因分析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单位制造费用优化建议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提高生产效率，降低不必要的浪费，提升企业竞争力。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通过对单位制造费用进行环比分析，了解费用变化趋势，为管理层提供决策依据。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识别影响单位制造费用的关键因素，为进一步优化成本控制提供方向。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547" r="1054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随着市场竞争加剧，企业需要更加注重成本控制和效率提升。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单位制造费用是生产成本的重要组成部分，对其进行分析有助于企业优化资源配置。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国内外经济形势变化对制造业成本产生一定影响，需要进行深入分析。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本报告主要针对公司近三个季度的单位制造费用进行环比分析。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分析内容包括直接材料、直接人工、制造费用等主要成本项目。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报告将采用图表和文字说明相结合的方式，直观展示费用变化趋势和关键影响因素。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单位制造费用概述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单位制造费用的定义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单位制造费用是指企业在生产过程中，每单位产品所消耗的费用，包括直接材料、直接人工和其他制造费用。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它反映了企业的生产效率和成本控制水平，是评估企业经济效益的重要指标之一。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单位制造费用的重要性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单位制造费用是衡量企业生产效率的重要指标，较低的单位制造费用意味着企业能够以更低的成本生产产品。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它有助于企业识别生产过程中的瓶颈和浪费，从而采取措施优化生产流程、降低成本和提高竞争力。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单位制造费用还是企业进行成本核算和分析的基础，有助于企业制定科学的经营决策。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577" r="2957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企业的技术水平直接影响生产效率和单位制造费用，技术进步和创新能够提高生产效率、降低成本。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原材料和能源是企业生产过程中的主要成本，其价格波动直接影响单位制造费用。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原材料和能源价格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企业的生产规模和工艺流程对单位制造费用产生影响，合理的生产规模和工艺流程能够降低成本。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生产规模和工艺流程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随着劳动力成本的增加，企业需要提高生产效率、改进工艺流程和技术创新等措施来降低单位制造费用。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劳动力成本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单位制造费用的影响因素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单位制造费用环比分析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收集单位制造费用相关的历史数据，包括不同时间段内的数据。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对收集到的数据进行整理和清洗，确保数据的准确性和完整性。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运用环比分析方法，计算各指标的环比增长率和变化趋势。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环比分析方法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分析直接材料费用的环比增长率和变化趋势，探究其影响因素。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直接材料费用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分析直接人工费用的环比增长率和变化趋势，探究其影响因素。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直接人工费用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分析制造费用的环比增长率和变化趋势，探究其影响因素。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制造费用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环比分析指标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直接材料费用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环比增长率为5%，主要由于原材料价格上涨所致。需加强成本控制，优化采购策略。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直接人工费用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环比增长率为3%，与员工薪酬调整和生产效率有关。需关注员工培训和激励机制。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制造费用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环比增长率为2%，与设备维护和能源消耗有关。需加强设备维护和节能降耗工作。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环比分析结果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500" r="11500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13" name="AutoShape 1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根据环比分析结果，可以得出以下结论和建议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15" name="AutoShape 1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关注员工培训和激励机制，提高生产效率，降低直接人工费用。</a:t>
              </a:r>
              <a:endParaRPr lang="en-US" sz="11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环比分析结果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加强成本控制，优化采购策略，降低直接材料费用。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加强设备维护和节能降耗工作，降低制造费用。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https://d.book118.com/478113077054006036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2024-09-15T16:43:29.615</cp:lastPrinted>
  <dcterms:created xsi:type="dcterms:W3CDTF">2024-09-15T08:43:29Z</dcterms:created>
  <dcterms:modified xsi:type="dcterms:W3CDTF">2024-09-15T08:43:31Z</dcterms:modified>
</cp:coreProperties>
</file>