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E8549-9501-4323-AEB1-683773F0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8A9D-A1B0-406C-B787-E19240F6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2F23D-DFA6-4A8E-8094-D6371B2D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12274-CFDA-49FC-836A-67797A057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34D67-149A-4D8A-B501-C012B8B6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0B478-D3D1-4DF9-8927-6626AB4D6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90D40-71E5-4745-9A30-F66E1205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5EFC6-D1E1-4466-8DA5-49577C086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26E26-A38E-4DAA-A526-ED8B056D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55A04-56C5-4DBC-BC03-53723DF9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C1224-1241-42BB-BE03-1FF62803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4003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学生表现分析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当前教育改革对科学教学提出了新的要求，需要教师不断更新教学方法和手段，提高教学质量。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随着科技的发展，科学知识不断更新，需要教师不断学习，保持与时代同步。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学生对于科学知识的兴趣和需求日益增长，需要教师提供更加丰富、有趣的教学内容。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通过总结发现问题和不足，提出改进措施，提高教学质量和效果。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促进教师之间的交流和合作，共同提高教学水平，培养更多优秀的学生。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总结过去一段时间内科学教学的成果和经验，为未来的教学工作提供参考和借鉴。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对教材的整体结构进行了深入分析，梳理了各章节之间的逻辑关系，为教学计划的制定提供了依据。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对教材中的知识点进行了详细的解析，明确了每个知识点的内涵和外延，为教学过程中的重点和难点提供了指导。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知识点解析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根据教材内容设计了相应的实验和活动，旨在帮助学生更好地理解和掌握科学知识。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实验与活动设计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教学方法和手段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利用多媒体技术，如PPT、视频、动画等，将抽象的科学知识形象化，提高了学生的学习兴趣和理解能力。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通过课堂讨论、小组合作等方式，鼓励学生积极参与教学过程，培养了学生的自主学习和合作学习能力。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针对不同学生的特点和需求，采用个性化的教学策略，满足了学生的个性化发展需求。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通过观察学生的课堂表现，及时了解学生的学习状态和掌握情况，为后续教学提供了反馈。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作业和测试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通过布置作业和进行测试，对学生的知识掌握程度进行了评估，为教学调整提供了依据。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通过收集学生的反馈意见，对教学方法和手段进行了改进，提高了教学质量。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学生表现分析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https://d.book118.com/478114003030006040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2024-09-18T11:01:21.622</cp:lastPrinted>
  <dcterms:created xsi:type="dcterms:W3CDTF">2024-09-18T03:01:21Z</dcterms:created>
  <dcterms:modified xsi:type="dcterms:W3CDTF">2024-09-18T03:01:23Z</dcterms:modified>
</cp:coreProperties>
</file>