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8AEE9-0409-419D-916E-D51B75BED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D1FA8-57A7-420D-8E43-4DE532D22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C80A8-8830-461D-A906-383B107A3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4E9B7-57BB-4AA9-8B83-764CC2C4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B8864-8584-4346-A86F-77909CA5D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0A4931-2767-49F8-9C0C-6F7B4C586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EA2672-C68D-4766-8D1A-7947D8A60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5D06B-B9A0-4730-8AD9-7C3C8E6B0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006CC-C8EB-4A34-84F2-7362DF0D8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B5A3E-101D-43F8-83CE-15529B30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5BD2C-D9E4-4A29-9076-8D974B850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410311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农村雷峰志愿活动方案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活动目标与原则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基础设施落后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农村地区往往存在基础设施不完善的问题，如道路、桥梁、水利等设施的缺乏或老化，制约了当地经济和社会的发展。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教育资源匮乏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农村地区教育资源相对不足，学校师资力量薄弱，教学设备陈旧，导致农村孩子接受教育的机会和质量受到限制。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医疗卫生条件差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农村地区的医疗卫生条件普遍较差，医疗设施不足，专业医生缺乏，农民看病难、看病贵的问题突出。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农村地区现状及需求分析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雷峰精神的核心是奉献精神，即个人为社会、为他人无私奉献的精神。在农村地区开展志愿活动，正是对这种精神的传承和弘扬。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雷峰精神强调团结互助，通过志愿活动，可以增进城乡之间的了解和交流，促进城乡协调发展。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团结互助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雷峰同志在工作中发扬“钉子精神”，即善于挤和钻的精神。在农村志愿活动中，也需要志愿者们发扬这种精神，克服困难，努力工作。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钉子精神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雷峰精神传承与弘扬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53" b="3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志愿活动对于农村地区发展的推动作用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志愿活动可以帮助农村地区改善基础设施条件，提高农业生产效率，推动农村经济的持续发展。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通过支教、捐资助学等志愿活动，可以改善农村地区的教育条件，提高农村孩子的受教育水平。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改善医疗卫生状况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志愿活动可以为农村地区提供医疗援助和卫生宣传服务，帮助农民解决看病难、看病贵的问题，提高农民的健康水平。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活动目标与原则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https://d.book118.com/478114103117006045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2024-09-26T09:54:31.630</cp:lastPrinted>
  <dcterms:created xsi:type="dcterms:W3CDTF">2024-09-26T01:54:31Z</dcterms:created>
  <dcterms:modified xsi:type="dcterms:W3CDTF">2024-09-26T01:54:33Z</dcterms:modified>
</cp:coreProperties>
</file>