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FC003CD-66DE-487A-8EF5-A1FE2823BF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7C35B12-4A29-482A-9D1C-3E9C66B945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E8E896C-1584-401D-B872-E3A7AE5E72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DB36D56-56BE-4B33-84C9-8CAD4AE6C1C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BE2E3C1-C864-47E5-8985-8155FAB9724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8D84134-520A-42F1-900A-85E1849F69E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A8B4060-1009-4889-ACCB-5457D987AAA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603C441-D505-47A3-A205-33FF1CEFBEC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33DD41A-E4BA-40AE-A39B-5B6312F4515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04ED5F-6336-4AF4-A950-B1CC7A472A6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AA899A-F711-4C78-91AB-FDD293C779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78114113105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solidFill>
                <a:latin typeface="Microsoft Yahei"/>
                <a:ea typeface="Microsoft Yahei"/>
                <a:cs typeface="Microsoft Yahei"/>
              </a:rPr>
              <a:t>心脏专科检查课件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心脏基础知识</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心脏专科检查技术</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心脏疾病的症状与诊断</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心脏疾病的预防与治疗</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心脏疾病的营养与饮食</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心脏疾病的运动与康复</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solidFill>
                <a:latin typeface="Microsoft Yahei"/>
                <a:ea typeface="Microsoft Yahei"/>
                <a:cs typeface="Microsoft Yahei"/>
              </a:rPr>
              <a:t>目</a:t>
            </a:r>
          </a:p>
          <a:p>
            <a:pPr algn="ctr">
              <a:lnSpc>
                <a:spcPct val="125000"/>
              </a:lnSpc>
            </a:pPr>
            <a:r>
              <a:rPr lang="en-US" sz="7650" b="1">
                <a:solidFill>
                  <a:srgbClr val="FFFFFF"/>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solidFill>
                <a:latin typeface="Microsoft Yahei"/>
                <a:ea typeface="Microsoft Yahei"/>
                <a:cs typeface="Microsoft Yahei"/>
              </a:rPr>
              <a:t>心脏基础知识</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67" r="3267"/>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 name="AutoShape 4"/>
          <p:cNvSpPr/>
          <p:nvPr/>
        </p:nvSpPr>
        <p:spPr>
          <a:xfrm>
            <a:off x="563624" y="1824409"/>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心脏是一个重要的器官，由心房、心室、瓣膜和血液组成。它负责将血液泵送到全身各个器官和组织。</a:t>
            </a:r>
            <a:endParaRPr lang="en-US" sz="1100"/>
          </a:p>
        </p:txBody>
      </p:sp>
      <p:sp>
        <p:nvSpPr>
          <p:cNvPr id="5" name="AutoShape 5"/>
          <p:cNvSpPr/>
          <p:nvPr/>
        </p:nvSpPr>
        <p:spPr>
          <a:xfrm>
            <a:off x="601724" y="431596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心脏的主要功能是泵血，即通过心室的收缩将血液输送到全身。它还负责为身体提供氧气和营养物质，并将废物和二氧化碳带回肺部进行呼吸。</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心脏的结构与功能</a:t>
              </a:r>
            </a:p>
          </p:txBody>
        </p:sp>
      </p:grpSp>
      <p:sp>
        <p:nvSpPr>
          <p:cNvPr id="28" name="AutoShape 28"/>
          <p:cNvSpPr/>
          <p:nvPr/>
        </p:nvSpPr>
        <p:spPr>
          <a:xfrm>
            <a:off x="601724" y="3976765"/>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心脏的功能</a:t>
            </a:r>
            <a:endParaRPr lang="en-US" sz="1100"/>
          </a:p>
        </p:txBody>
      </p:sp>
      <p:sp>
        <p:nvSpPr>
          <p:cNvPr id="29" name="AutoShape 29"/>
          <p:cNvSpPr/>
          <p:nvPr/>
        </p:nvSpPr>
        <p:spPr>
          <a:xfrm>
            <a:off x="563624" y="1405309"/>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心脏的结构</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心跳</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正常的心跳频率为每分钟60-100次。当身体活动或情绪紧张时，心跳会加快以适应身体的需要。</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血压</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血压是血液对血管壁的压力。正常血压范围为90/60毫米汞柱（mmHg）至120/80 mmHg。血压过高或过低都可能对心脏和身体健康产生不良影响。</a:t>
            </a:r>
          </a:p>
        </p:txBody>
      </p:sp>
      <p:sp>
        <p:nvSpPr>
          <p:cNvPr id="6" name="AutoShape 6"/>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心脏的生理特点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pic>
        <p:nvPicPr>
          <p:cNvPr id="4" name="Picture 4"/>
          <p:cNvPicPr>
            <a:picLocks noChangeAspect="1"/>
          </p:cNvPicPr>
          <p:nvPr/>
        </p:nvPicPr>
        <p:blipFill>
          <a:blip r:embed="rId2"/>
          <a:srcRect t="116" b="116"/>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t="4129" b="4129"/>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心绞痛是由于冠状动脉狭窄或阻塞导致心肌供血不足而引起的胸痛和胸闷症状。</a:t>
            </a:r>
            <a:endParaRPr lang="en-US" sz="1100"/>
          </a:p>
        </p:txBody>
      </p:sp>
      <p:sp>
        <p:nvSpPr>
          <p:cNvPr id="15" name="AutoShape 15"/>
          <p:cNvSpPr/>
          <p:nvPr/>
        </p:nvSpPr>
        <p:spPr>
          <a:xfrm>
            <a:off x="747336" y="2037683"/>
            <a:ext cx="2553871" cy="42262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solidFill>
                <a:latin typeface="Microsoft Yahei"/>
                <a:ea typeface="Microsoft Yahei"/>
                <a:cs typeface="Microsoft Yahei"/>
              </a:rPr>
              <a:t>心绞痛</a:t>
            </a:r>
            <a:endParaRPr lang="en-US" sz="1100"/>
          </a:p>
        </p:txBody>
      </p:sp>
      <p:sp>
        <p:nvSpPr>
          <p:cNvPr id="16" name="AutoShape 16"/>
          <p:cNvSpPr/>
          <p:nvPr/>
        </p:nvSpPr>
        <p:spPr>
          <a:xfrm>
            <a:off x="1940528" y="5092530"/>
            <a:ext cx="2552700" cy="891876"/>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solidFill>
                <a:latin typeface="Microsoft Yahei"/>
                <a:ea typeface="Microsoft Yahei"/>
                <a:cs typeface="Microsoft Yahei"/>
              </a:rPr>
              <a:t>心律失常是指心脏的节律出现异常，可能导致心悸、头晕或晕厥等症状。</a:t>
            </a:r>
            <a:endParaRPr lang="en-US" sz="1100"/>
          </a:p>
        </p:txBody>
      </p:sp>
      <p:sp>
        <p:nvSpPr>
          <p:cNvPr id="17" name="AutoShape 17"/>
          <p:cNvSpPr/>
          <p:nvPr/>
        </p:nvSpPr>
        <p:spPr>
          <a:xfrm>
            <a:off x="1940528" y="4661950"/>
            <a:ext cx="2084356" cy="403578"/>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心律失常</a:t>
            </a:r>
            <a:endParaRPr lang="en-US" sz="1100"/>
          </a:p>
        </p:txBody>
      </p:sp>
      <p:sp>
        <p:nvSpPr>
          <p:cNvPr id="18" name="AutoShape 18"/>
          <p:cNvSpPr/>
          <p:nvPr/>
        </p:nvSpPr>
        <p:spPr>
          <a:xfrm>
            <a:off x="8872233" y="2402205"/>
            <a:ext cx="2552700" cy="108278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心肌梗死是由于冠状动脉完全阻塞导致心肌缺血坏死而引起的严重心肌损伤。</a:t>
            </a:r>
            <a:endParaRPr lang="en-US" sz="1100"/>
          </a:p>
        </p:txBody>
      </p:sp>
      <p:sp>
        <p:nvSpPr>
          <p:cNvPr id="19" name="AutoShape 19"/>
          <p:cNvSpPr/>
          <p:nvPr/>
        </p:nvSpPr>
        <p:spPr>
          <a:xfrm>
            <a:off x="8872233" y="2037683"/>
            <a:ext cx="2569478" cy="44168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心肌梗死</a:t>
            </a:r>
            <a:endParaRPr lang="en-US" sz="1100"/>
          </a:p>
        </p:txBody>
      </p:sp>
      <p:sp>
        <p:nvSpPr>
          <p:cNvPr id="20" name="AutoShape 20"/>
          <p:cNvSpPr/>
          <p:nvPr/>
        </p:nvSpPr>
        <p:spPr>
          <a:xfrm>
            <a:off x="7814024" y="5112856"/>
            <a:ext cx="2552700" cy="933977"/>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高血压是指血液对血管壁的压力过高，长期高血压可能导致心脏病、中风和其他器官损伤。</a:t>
            </a:r>
            <a:endParaRPr lang="en-US" sz="1100"/>
          </a:p>
        </p:txBody>
      </p:sp>
      <p:sp>
        <p:nvSpPr>
          <p:cNvPr id="21" name="AutoShape 21"/>
          <p:cNvSpPr/>
          <p:nvPr/>
        </p:nvSpPr>
        <p:spPr>
          <a:xfrm>
            <a:off x="8314658" y="4661950"/>
            <a:ext cx="2084356" cy="42262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solidFill>
                <a:latin typeface="Microsoft Yahei"/>
                <a:ea typeface="Microsoft Yahei"/>
                <a:cs typeface="Microsoft Yahei"/>
              </a:rPr>
              <a:t>高血压</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心脏疾病的常见类型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solidFill>
                <a:latin typeface="Microsoft Yahei"/>
                <a:ea typeface="Microsoft Yahei"/>
                <a:cs typeface="Microsoft Yahei"/>
              </a:rPr>
              <a:t>心脏专科检查技术</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pic>
        <p:nvPicPr>
          <p:cNvPr id="4" name="Picture 4"/>
          <p:cNvPicPr>
            <a:picLocks noChangeAspect="1"/>
          </p:cNvPicPr>
          <p:nvPr/>
        </p:nvPicPr>
        <p:blipFill>
          <a:blip r:embed="rId2">
            <a:alphaModFix/>
          </a:blip>
          <a:srcRect l="28906" r="289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心电图是最常用且有效的评估心脏电活动的检查方法，用于诊断心律失常、心肌缺血等心脏疾病。</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心电图是通过在体表放置电极，测量心脏电活动产生的电信号，进而绘制出心电图波形。心电图波形可以反映心脏的节律、传导速度以及心肌收缩力等信息。对于心律失常、心肌缺血等心脏疾病的诊断具有重要价值。</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心电图检查</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超声心动图是一种无创性检查方法，通过高频声波反射来观察心脏的结构和功能。</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超声心动图利用高频声波在心脏内反射，将反射的声波转化为图像，以显示心脏的结构和功能。超声心动图可以评估心脏瓣膜病变、心肌病、先天性心脏病等心脏疾病，同时还可以测量心输出量、心室壁运动等心脏功能参数。</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超声心动图检查</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CT和MRI是高级影像学检查方法，能够提供高分辨率的心脏影像，对于评估心脏结构和功能具有重要价值。</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schemeClr>
                </a:solidFill>
                <a:latin typeface="Microsoft Yahei"/>
                <a:ea typeface="Microsoft Yahei"/>
                <a:cs typeface="Microsoft Yahei"/>
              </a:rPr>
              <a:t>CT和MRI利用不同的物理原理对心脏进行影像学检查。CT利用X射线旋转扫描，生成横断面图像；MRI利用磁场和射频脉冲，生成高分辨率的图像。这两种检查方法都能够提供高分辨率的心脏影像，对于评估心脏结构和功能具有重要价值。同时，CT和MRI还可以用于评估冠状动脉狭窄、心肌肥厚等疾病。</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CT与MRI检查</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https://d.book118.com/478114113105006023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50</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2024-08-30T09:19:57.831</cp:lastPrinted>
  <dcterms:created xsi:type="dcterms:W3CDTF">2024-08-30T01:19:57Z</dcterms:created>
  <dcterms:modified xsi:type="dcterms:W3CDTF">2024-08-30T01:19:59Z</dcterms:modified>
</cp:coreProperties>
</file>