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5E53B-282A-4A21-8B7E-6191CDC67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82A87-8DFF-468B-854C-22BE4B3F2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F1C31-2610-4AF5-86E4-58B0E50C1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50610-606D-403B-A19F-9FFC86127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1BBC77-FB18-43FF-AC0D-83CFA1D8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EE7B6-13E3-4DDA-88D5-808C1AE19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8E2497-F869-4493-A98C-01875350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4BC93-085F-479B-9C9A-25C3DD6F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54291-CFD5-414B-BE33-4053F15D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A0A06-99ED-43E6-B100-5349C557F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69F92-5017-43EB-BC98-88BCE46E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412405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消化道出血典型病例分享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14" r="33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消化道出血是指消化道内血液流出并进入胃、肠及食道，可经口排出或以其他方式确认。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根据出血部位可分为上消化道出血和下消化道出血，根据出血量可分为少量、中量和大量出血。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消化道出血的病因多种多样，包括消化性溃疡、食管胃底静脉曲张破裂、消化道肿瘤、炎症性肠病等。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消化道出血的病理机制涉及血管损伤、凝血功能障碍、血流动力学改变等多个方面。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消化道出血的临床表现因出血部位、速度和量而异，常见症状包括呕血、黑便、血便、腹痛等。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消化道出血的诊断依赖于详细的病史、体格检查和必要的实验室检查，如血常规、粪便潜血试验、内镜检查等。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保持病室安静，避免刺激，使患者得到充分休息。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评估患者的生命体征，如心率、血压、呼吸等，并记录。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保持呼吸道通畅，及时清理口腔和呼吸道内的分泌物。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给予患者舒适体位，如半卧位或侧卧位，有助于减轻腹部的压迫感。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监测患者的实验室检查结果，如血常规、尿常规、粪便潜血等。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注意观察患者的皮肤颜色、温度及湿度，以及有无黄疸、水肿等症状。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观察患者的症状，如腹痛、恶心、呕吐、呕血、黑便等，并记录。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定期测量患者的体重和腹围，评估其营养状况。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根据病情需要，进行其他相关检查，如胃镜、肠镜等。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护理措施与操作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根据医嘱给予患者止血、抗炎、补充血容量等治疗措施。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指导患者合理饮食，避免刺激性食物和饮料，如辛辣、酸甜、硬性食品等。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对于呕血患者，应及时清理口腔和呼吸道内的血液，保持呼吸道通畅。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协助患者保持口腔清洁，每日进行口腔护理。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消化道出血患者健康教育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https://d.book118.com/478114124050006025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2024-09-01T23:32:18.297</cp:lastPrinted>
  <dcterms:created xsi:type="dcterms:W3CDTF">2024-09-01T15:32:18Z</dcterms:created>
  <dcterms:modified xsi:type="dcterms:W3CDTF">2024-09-01T15:32:20Z</dcterms:modified>
</cp:coreProperties>
</file>