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9AAA97-A15D-42FC-A693-499DB8F23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5BB65-C294-476E-A82A-D02E7E688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30072F-CB19-4AD8-A5CE-17C3E9E7F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3D0D44-15B2-4433-B667-6188180785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74C75-2218-48D5-A79B-C8A6D9865C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C16305-C5D4-418A-89FD-86F2B76512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B4BBDE-AA5D-4A68-9599-F5C08C2AD8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BE2AAE-2A2F-47F6-9FFC-A0DDAC260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421DCE-552B-4C4C-91D9-0863648BB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87B896-D20A-4C2D-B1C2-493382213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574BA-24AC-48B2-8139-A014DAC16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1511202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营销渠道营运资金管理概念</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营销渠道营运资金管理实践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营销渠道营运资金管理的重要性</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营销渠道营运资金是企业流动资金的重要组成部分，其管理的好坏直接影响到企业的经营效益和财务状况。</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随着市场竞争的加剧，营销渠道营运资金管理对于提高企业竞争力和盈利能力具有越来越重要的意义。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降低营销渠道营运资金成本</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合理安排资金收支计划，降低资金占用成本和融资成本，提高资金使用效率。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保障营销渠道营运资金的安全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建立健全内部控制和风险管理机制，防范营销渠道中的信用风险和欺诈行为，确保资金安全。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提高营销渠道营运资金的周转效率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通过优化营销渠道结构、加强渠道管理和提高物流配送效率等手段，降低库存和应收账款，加速资金回流。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营销渠道营运资金管理概念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营销渠道营运资金管理是指企业通过优化营销渠道的营运资金运作，提高营销效率和资金使用效益的过程。</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它涵盖了从产品研发、生产、销售到售后服务的整个营销价值链，旨在实现企业营销战略目标。</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不同的营销渠道结构对营运资金管理有不同的影响，如直销、分销、网络营销等渠道的资金流、物流和信息流的管理方式各不相同。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营销渠道结构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企业的定价策略、促销策略和销售政策等都会影响营销渠道的营运资金需求和运作。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营销策略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客户信用管理、客户订单处理和应收账款管理等客户关系管理活动对营销渠道的营运资金占用和回收有重要影响。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客户关系管理</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营销渠道营运资金管理的影响因素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衡量企业营销渠道营运资金运作效率的重要指标，反映了企业从销售回款到最终实现现金流回收的时间长短。</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营销渠道资金周转率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衡量企业应收账款管理效率的指标，反映了企业从销售发生应收账款到最后收回现金所需的时间。</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应收账款周转天数</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衡量企业存货管理效率的指标，反映了企业存货从购入到销售出去所需的时间长短。</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存货周转率</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衡量企业营销效率的指标，反映了企业在营销活动中投入的相对成本。</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营销费用占销售额比重</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营销渠道营运资金管理的关键指标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营销渠道营运资金管理策略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https://d.book118.com/478115112020006037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2024-09-16T20:04:38.908</cp:lastPrinted>
  <dcterms:created xsi:type="dcterms:W3CDTF">2024-09-16T12:04:38Z</dcterms:created>
  <dcterms:modified xsi:type="dcterms:W3CDTF">2024-09-16T12:04:40Z</dcterms:modified>
</cp:coreProperties>
</file>