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12B8A-0D81-4B15-A017-72C7274BF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BC68C-240E-4B3A-91EB-1422B6104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34F5C-2E36-4B4C-8F28-FAFCC767E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3775E-57EF-4673-9567-4F8CD9001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32457-58BD-44EA-87C8-A8B91EE58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DBA0A-0338-4C09-93A1-AEB7583B9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A0A918-2D77-4B4C-A8F4-BC9A9ECF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FA0CB-E035-486D-A67E-43B976154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CA1EB-92F2-426C-9C3B-D8F22380C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99F46-763F-433D-922A-2035BAA3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346CA-833F-4477-9E2F-144CA5ADC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600713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NICU护理说课比赛课件\n## 1. NICU概述及护理重要性\n### 1.1 NICU的定义与功能介绍\n### 1.2 NICU护理对象及需求分析\n### 1.3 NICU护理对新生儿成长的影响\n## 2. NICU护理团队与职责分工\n### 2.1 NICU护理团队的组成与特点\n### 2.2 护理人员的职责分工与协作\n### 2.3 护理团队在NICU工作中的重要性\n## 3. NICU护理工作环境与设备管理\n### 3.1 NICU的环境要求与布局特点\n### 3.2 NICU所需设备的种类与功能\n### 3.3 设备的管理与维护措施\n## 4. NICU护理核心制度与工作流程\n### 4.1 NICU护理核心制度的制定与实施\n### 4.2 NICU护理工作流程的优化与改进\n### 4.3 护理质量监控与持续改进方法\n## 5. NICU护理安全与感染控制\n### 5.1 NICU护理安全风险评估与防范措施\n### 5.2 NICU感染控制原则与措施\n### 5.3 护理人员在感染控制中的职责与作用\n## 6. NICU护理人文关怀与心理支持\n### 6.1 NICU护理人文关怀的内涵与要求\n### 6.2 家长心理需求分析与支持策略\n### 6.3 新生儿心理发展与护理干预方法\n## 7. NICU护理教育培训与职业发展\n### 7.1 NICU护理教育培训体系构建\n### 7.2 护理人员技能提升与知识更新途径\n### 7.3 NICU护理人员的职业发展规划与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NICU护理说课比赛课件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NICU概述及护理重要性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NICU是新生儿重症监护室的简称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为新生儿提供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针对病情严重的新生儿进行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NICU的功能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新生儿的生理指标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为新生儿提供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为新生儿提供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NICU的定义与功能介绍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NICU护理对象及需求分析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NICU的护理对象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：胎龄小于37周的新生儿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低出生体重儿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：出生体重低于2500克的新生儿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病情严重的新生儿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：需要密切监护和治疗的新生儿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护理需求分析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：维持生命体征的稳定，保证生长发育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：提供舒适的环境和关爱，减轻焦虑和恐惧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：与家人保持沟通，提供家庭支持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护理对新生儿生理成长的影响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维持生命体征稳定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：降低病死率，提高生存质量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促进生长发育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：提供合理的营养支持，促进各系统器官的发育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护理对新生儿心理成长的影响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：提供温馨的环境和关爱，减轻心理创伤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促进认知发展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：通过各种刺激和干预，促进神经系统发育</a:t>
                </a:r>
                <a:endParaRPr/>
              </a:p>
            </p:txBody>
          </p:sp>
          <p:pic>
            <p:nvPicPr>
              <p:cNvPr id="3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护理对新生儿社会成长的影响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建立亲子关系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：与家人保持沟通，促进亲子依恋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培养良好行为习惯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：通过早期干预，培养良好的生活习惯和性格</a:t>
                </a:r>
                <a:endParaRPr/>
              </a:p>
            </p:txBody>
          </p:sp>
          <p:pic>
            <p:nvPicPr>
              <p:cNvPr id="3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NICU护理对新生儿成长的影响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NICU护理团队与职责分工</a:t>
            </a:r>
            <a:endParaRPr/>
          </a:p>
        </p:txBody>
      </p:sp>
      <p:sp>
        <p:nvSpPr>
          <p:cNvPr id="34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护理团队的组成</a:t>
                </a:r>
                <a:endParaRPr/>
              </a:p>
            </p:txBody>
          </p:sp>
          <p:sp>
            <p:nvSpPr>
              <p:cNvPr id="3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：负责新生儿的诊断和治疗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：负责新生儿的护理工作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：负责新生儿的营养支持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：负责新生儿的康复训练</a:t>
                </a:r>
                <a:endParaRPr/>
              </a:p>
            </p:txBody>
          </p:sp>
          <p:sp>
            <p:nvSpPr>
              <p:cNvPr id="3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护理团队的特点</a:t>
                </a:r>
                <a:endParaRPr/>
              </a:p>
            </p:txBody>
          </p:sp>
          <p:sp>
            <p:nvSpPr>
              <p:cNvPr id="3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：团队成员具备丰富的专业知识和技能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：团队成员之间密切配合，共同完成护理任务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：关注新生儿的心理需求，提供关爱和支持</a:t>
                </a:r>
                <a:endParaRPr/>
              </a:p>
            </p:txBody>
          </p:sp>
          <p:sp>
            <p:nvSpPr>
              <p:cNvPr id="3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NICU护理团队的组成与特点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护理人员的职责分工</a:t>
                </a:r>
                <a:endParaRPr/>
              </a:p>
            </p:txBody>
          </p:sp>
          <p:sp>
            <p:nvSpPr>
              <p:cNvPr id="3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值班护士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：负责新生儿的日常护理工作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：负责新生儿的病情观察和记录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组长护士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：负责护理团队的管理和协调工作</a:t>
                </a:r>
                <a:endParaRPr/>
              </a:p>
            </p:txBody>
          </p:sp>
          <p:sp>
            <p:nvSpPr>
              <p:cNvPr id="3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护理人员的协作</a:t>
                </a:r>
                <a:endParaRPr/>
              </a:p>
            </p:txBody>
          </p:sp>
          <p:sp>
            <p:nvSpPr>
              <p:cNvPr id="3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信息互通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：及时了解新生儿的病情变化，共同制定护理计划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：共同使用护理设备和设施，提高工作效率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：在面临困难和压力时，互相鼓励和支持</a:t>
                </a:r>
                <a:endParaRPr/>
              </a:p>
            </p:txBody>
          </p:sp>
          <p:sp>
            <p:nvSpPr>
              <p:cNvPr id="3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护理人员的职责分工与协作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护理团队在NICU工作中的重要性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8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提高新生儿生存率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新生儿的生理指标，及时发现并处理病情变化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提供合理的治疗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，降低病死率</a:t>
                </a:r>
                <a:endParaRPr/>
              </a:p>
            </p:txBody>
          </p:sp>
          <p:pic>
            <p:nvPicPr>
              <p:cNvPr id="3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8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促进新生儿生长发育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提供合理的营养支持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，促进各系统器官的发育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实施早期干预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，减少发育迟缓的发生</a:t>
                </a:r>
                <a:endParaRPr/>
              </a:p>
            </p:txBody>
          </p:sp>
          <p:pic>
            <p:nvPicPr>
              <p:cNvPr id="3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9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提高新生儿生活质量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关注新生儿的心理需求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，为未来的成长打下基础</a:t>
                </a:r>
                <a:endParaRPr/>
              </a:p>
            </p:txBody>
          </p:sp>
          <p:pic>
            <p:nvPicPr>
              <p:cNvPr id="3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NICU护理工作环境与设备管理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https://d.book118.com/478116007135006046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NICU护理说课比赛课件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2024-09-27T22:46:20.687</cp:lastPrinted>
  <dcterms:created xsi:type="dcterms:W3CDTF">2024-09-27T14:46:20Z</dcterms:created>
  <dcterms:modified xsi:type="dcterms:W3CDTF">2024-09-27T14:46:22Z</dcterms:modified>
</cp:coreProperties>
</file>