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C8AEA-2DA0-47DF-8D3C-6508B852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066FA-FB0C-4948-97E8-FB239B1B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7E13A-EF02-4290-8EF4-593CA805E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E134C-77C3-4556-A943-C6B4765FB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D2B0A-7977-428B-ADCB-5FA983D90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FC895-A3E7-4DED-8F51-8D3140684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DBD5E-6DDF-4B4C-BC42-1B4DF206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EACFA-C358-418D-9243-D5300BF7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DBD06-97B4-43C0-9DF5-0AEBF9EE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7783D-B15B-41AC-9FB4-A93CC28F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A76BD-1E72-4F9B-8857-21C68267B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032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时间管理业务需求描述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时间管理工具功能需求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业务需求细节分析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时间管理业务需求变更管理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时间管理业务需求实现计划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业务需求概述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提供高效的时间管理工具和服务，帮助用户更好地规划和管理时间，提高工作效率和生活质量。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成为市场上最受欢迎的时间管理品牌，为用户创造更多价值，推动时间管理行业的创新和发展。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提供各种时间管理工具，如日程安排、任务管理、时间跟踪等，满足用户不同场景的需求。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时间管理咨询服务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时间管理培训课程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提供个性化的时间管理咨询服务，帮助用户解决时间管理方面的困惑和问题。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开设时间管理培训课程，教授用户时间管理的技巧和方法，提高用户的时间管理能力。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以用户需求为导向，设计出高效、易用的时间管理工具和服务，提高用户体验和满意度。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高效的产品设计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提供专业、热情的客户服务，及时解决用户问题和需求，增强用户忠诚度和口碑。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不断优化和改进产品功能，保持与市场需求的同步，提高产品的竞争力和市场占有率。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持续的产品创新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时间管理业务主要面向的人群是工作繁忙、时间紧迫的职场人士和学生。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这些用户通常具有高效率、追求时间利用最大化的特点，同时也面临着时间规划、任务管理、时间分配等方面的挑战。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用户需要一个简单易用、功能强大的时间管理工具，帮助他们更好地规划时间、提高工作效率、减少时间浪费。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用户需要能够制定日程表、安排任务和活动的时间，以便更好地规划时间和工作流程。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用户需要能够创建、跟踪和完成各种任务，以便更好地组织工作和生活。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用户需要能够记录和跟踪时间花费，以便更好地了解自己的时间分配情况，优化时间利用。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提供强大的任务管理功能，支持任务的创建、跟踪和完成，以便更好地组织工作和生活。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提供简单易用的时间规划工具，帮助用户快速制定日程表和安排任务。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提供时间分配记录和跟踪功能，帮助用户更好地了解自己的时间分配情况，优化时间利用。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时间管理工具功能需求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提供便捷的时间记录功能，满足用户随时随地记录时间的需求。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时间管理工具应具备简单易用的时间记录功能，支持用户在任何时间、任何地点记录所花费的时间。该功能应支持多种时间记录方式，如手动输入、定时器、自动记录等，以满足不同用户的需求。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时间记录功能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提供任务创建、编辑、跟踪和完成功能，帮助用户高效管理任务。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应具备强大的任务管理功能，支持用户创建、编辑和删除任务。用户应能够为每个任务设置截止日期、优先级和标签等属性，以便更好地组织和管理任务。工具还应提供任务跟踪功能，让用户随时查看任务的完成状态和进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提供定时提醒和通知功能，帮助用户避免错过重要任务和时间节点。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应具备提醒和通知功能，以便用户不会错过任何重要的任务和时间节点。该功能应支持多种提醒方式，如声音提醒、震动提醒、推送通知等，以便用户根据个人喜好和需求进行选择。此外，提醒和通知功能还应支持自定义设置，以便用户根据实际情况调整提醒时间和频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提醒与通知功能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https://d.book118.com/478116032072006031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2024-09-08T12:36:48.116</cp:lastPrinted>
  <dcterms:created xsi:type="dcterms:W3CDTF">2024-09-08T04:36:48Z</dcterms:created>
  <dcterms:modified xsi:type="dcterms:W3CDTF">2024-09-08T04:36:50Z</dcterms:modified>
</cp:coreProperties>
</file>