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FD10A-F606-45B5-9D0B-93B98B4F2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B9884-6608-41BF-9B6F-4B8076B0A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67C5B-379E-4BFA-AED6-4FDC43CC8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DE0257-383E-44D4-8F6F-234260FE6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19DB59-3CD1-48F0-AF30-20E3F9683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C330D4-CBCC-487C-98C3-D311EBC95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A132E7-5181-42F2-977E-6727B4495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6B2D6A-27D9-47EE-9EF5-A83610BA7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AE168C-C035-4EA9-9A39-ABCD00A7D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F9FF0-9B42-4A0D-8429-AD8C31F40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34E5B-C030-4F70-9619-1CB1D8F34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1603214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软件开发成本估算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软件开发成本概述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软件开发过程与资源需求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常见成本估算方法介绍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成本估算过程实施步骤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成本估算中风险管理与优化策略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案例分析：成功实施软件开发成本估算经验分享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软件开发成本概述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包括人力成本、硬件设备成本、软件工具成本等直接参与软件开发过程的费用。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直接成本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包括培训、管理、支持等间接参与软件开发过程的费用。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间接成本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因选择某种方案而放弃其他方案所损失的利益。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机会成本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预算控制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准确估算成本有助于制定合理预算，避免项目超支或资金不足。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决策支持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为管理层提供关于项目经济效益的评估依据，支持项目决策。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资源分配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有助于合理分配人力、物力等资源，确保项目顺利进行。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成本估算重要性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频繁的需求变更会增加开发工作量，导致成本上升。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时间要求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紧迫的时间要求可能导致加班、外包等额外成本支出。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技术难度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技术难度高的项目需要更多的专业技能和资源投入，成本相应增加。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项目规模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项目规模越大，涉及的开发工作量和资源投入越多，成本越高。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开发团队经验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经验丰富的开发团队能够更高效地完成任务，降低成本。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影响成本因素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软件开发过程与资源需求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编码实现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依据设计文档，采用合适的编程语言和工具进行编码实现。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明确软件功能、性能、安全等要求，梳理业务流程和数据流程。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设计阶段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包括系统架构设计、数据库设计、界面设计、算法设计等。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测试与验收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对软件进行单元测试、集成测试、系统测试等，确保软件质量符合预期。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部署与维护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将软件部署到目标环境，进行持续的维护和升级工作。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软件开发流程梳理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995" r="1999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开发人员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测试人员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运维人员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人力资源需求及技能分析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负责项目管理、团队协调和客户沟通，具备项目规划、风险控制和团队管理能力。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负责软件测试和质量保障，熟悉测试理论和方法，具备测试用例设计和执行的能力。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负责软件编码和调试，掌握编程语言、开发框架和工具，具备良好的编码习惯和解决问题的能力。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负责系统部署、监控和维护，熟悉服务器、网络、数据库等技术，具备故障排查和优化的能力。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包括开发人员的计算机、外设等硬件设备，以及操作系统、开发环境等软件配置。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开发设备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测试设备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部署环境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软件工具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用于软件测试的设备，如测试手机、平板电脑等移动终端，以及自动化测试工具等。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包括服务器、网络设备、存储设备等，用于软件的部署和运行。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包括项目管理工具、版本控制工具、持续集成工具等，用于提高开发效率和软件质量。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硬件设备与软件工具投入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常见成本估算方法介绍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主观性较强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专家判断法受专家个人经验和主观因素影响较大，因此可能存在一定误差。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依赖专家经验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利用行业内经验丰富的专家，根据项目的特点、规模、复杂度等因素进行成本估算。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考虑风险因素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专家在判断时会考虑项目可能遇到的风险和挑战，从而更准确地估算成本。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专家判断法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参考类似项目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通过寻找与当前项目类似的历史项目，以其成本作为参考进行估算。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调整差异因素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根据当前项目与类似项目在规模、复杂度、技术等方面的差异，对估算结果进行调整。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简单易行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类比估算法操作简便，适用于项目初期快速估算成本。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类比估算法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输入特征参数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将当前项目的特征参数输入到模型中，即可得到成本估算结果。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客观准确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参数模型法基于大量历史数据，能够客观准确地反映项目成本与特征参数之间的关系。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建立数学模型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通过对历史项目数据进行分析，建立项目成本与项目特征参数之间的数学模型。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参数模型法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7969" r="27969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通过对项目功能需求进行详细分析，确定每个功能点的复杂度和实现难度。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分析功能需求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根据每个功能点的复杂度和实现难度，计算每个功能点的成本。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计算功能点成本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将所有功能点的成本汇总起来，即可得到项目的总成本估算结果。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汇总总成本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功能点分析法能够准确反映项目功能需求与成本之间的关系，适用于复杂项目的成本估算。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适用于复杂项目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功能点分析法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https://d.book118.com/478116032140006036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2024-09-16T11:57:23.407</cp:lastPrinted>
  <dcterms:created xsi:type="dcterms:W3CDTF">2024-09-16T03:57:23Z</dcterms:created>
  <dcterms:modified xsi:type="dcterms:W3CDTF">2024-09-16T03:57:25Z</dcterms:modified>
</cp:coreProperties>
</file>